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16"/>
  </p:notesMasterIdLst>
  <p:handoutMasterIdLst>
    <p:handoutMasterId r:id="rId17"/>
  </p:handoutMasterIdLst>
  <p:sldIdLst>
    <p:sldId id="258" r:id="rId2"/>
    <p:sldId id="259" r:id="rId3"/>
    <p:sldId id="26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69" r:id="rId15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82" autoAdjust="0"/>
  </p:normalViewPr>
  <p:slideViewPr>
    <p:cSldViewPr showGuides="1">
      <p:cViewPr varScale="1">
        <p:scale>
          <a:sx n="114" d="100"/>
          <a:sy n="114" d="100"/>
        </p:scale>
        <p:origin x="414" y="10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19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11/7/2017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11/7/2017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F81A0-ADA6-4623-BE4F-40CFB8BBCB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descr="Stack of books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Picture 8" descr="Stack of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C847-D284-421D-B330-2D43513B0F9C}" type="datetime1">
              <a:rPr lang="en-US" smtClean="0"/>
              <a:t>11/7/2017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5147-19A6-4970-A04E-ED9B1D83C0F1}" type="datetime1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 of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1008-E89D-49CD-9BF4-E6F3FE09F7AC}" type="datetime1">
              <a:rPr lang="en-US" smtClean="0"/>
              <a:t>11/7/2017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199F-4583-41EB-929F-5865E95EECAA}" type="datetime1">
              <a:rPr lang="en-US" smtClean="0"/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52EB-356C-4482-B27C-7C8E08F5D88F}" type="datetime1">
              <a:rPr lang="en-US" smtClean="0"/>
              <a:t>11/7/2017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895E-43C3-4560-B59A-90049317E860}" type="datetime1">
              <a:rPr lang="en-US" smtClean="0"/>
              <a:t>11/7/2017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8C32-B81D-4A68-A851-5185C690F024}" type="datetime1">
              <a:rPr lang="en-US" smtClean="0"/>
              <a:t>11/7/2017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65D79-EF31-4E8F-A1BE-AF31805C2859}" type="datetime1">
              <a:rPr lang="en-US" smtClean="0"/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BA3B-941F-4778-A0CB-865223FDAE69}" type="datetime1">
              <a:rPr lang="en-US" smtClean="0"/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7518-40ED-4895-8580-DE2A722FC423}" type="datetime1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9F34-BDBC-4273-B9BC-22458F940BE7}" type="datetime1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72EBFD46-0FD3-4428-ADEC-1DFD6489930D}" type="datetime1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5212" y="1828800"/>
            <a:ext cx="7008574" cy="19812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Beat Poets vs. Rocket Scientists: Finding Commonality                    at an Engineering School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1412" y="4267200"/>
            <a:ext cx="5029200" cy="990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Natalie M. Dorfeld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736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 often, artists and engineers are placed into boxes.  At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literally have separate buildings, coding, languages, and tutoring centers. 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proposal of a new Writing Center in the heart of campus,  we are attempting to bridge that gap by creating a welcoming place that caters to the dreamers and pragmatics. 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presentation will examine the joys and frustrations of the current undertaking.  </a:t>
            </a:r>
          </a:p>
        </p:txBody>
      </p:sp>
    </p:spTree>
    <p:extLst>
      <p:ext uri="{BB962C8B-B14F-4D97-AF65-F5344CB8AC3E}">
        <p14:creationId xmlns:p14="http://schemas.microsoft.com/office/powerpoint/2010/main" val="115307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Institute of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981200"/>
            <a:ext cx="10157354" cy="4470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Melbourne, Florida (20 miles south of Cocoa Beach)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Roughly 6,500 students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for Engineering, Aviation, and Marine Biology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 – 70% male / 30% female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– 36%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“Rankings &amp; Accolades”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EA114-96FF-4F49-8047-36A1E934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612" y="4724400"/>
            <a:ext cx="4103670" cy="161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3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Stereotypes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43E87C-942E-4CAA-A115-D2EF2AA8E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33" y="1981200"/>
            <a:ext cx="2680241" cy="37685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A0CD29-C8B1-4A73-862A-0D7DA24CE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416" y="2514600"/>
            <a:ext cx="2895600" cy="3233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F5D909-4176-4639-9791-8EA50A9A6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43" y="4071929"/>
            <a:ext cx="1676400" cy="167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1AC8BC-756B-419D-98E7-E8ED0B07DB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881" y="2514600"/>
            <a:ext cx="1993900" cy="32337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EAE1D0-3692-40E2-BE7F-48FA0841A4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528" y="1993786"/>
            <a:ext cx="1286376" cy="18716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7A3957-E80D-4DAD-9719-BFA454257E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416" y="1143000"/>
            <a:ext cx="1864329" cy="12435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243D3F-CE9E-445F-B85B-51B57411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221" y="1419719"/>
            <a:ext cx="1696119" cy="96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7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Issues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main Writing Center – just the Academic Success Center.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physical space except for the library.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Funding?  Limited.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Volunteer based, which is spotty at best.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Everyone wants something different.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 these issues are trying.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ED0472-3227-48EF-8D75-C0E28FFEC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3124200"/>
            <a:ext cx="219075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 – No main Writing Center / ESL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Writers’ Den is the place to come for writing.  Students meet to improve their writing with the guidance of tutors and a faculty member.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brainstorming writing topics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ideas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revising papers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editing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polishing prose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overcoming obstacles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success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9B39B-32A6-4D2C-9104-881E654623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12" y="3070474"/>
            <a:ext cx="5181600" cy="319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 – No physical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library bench does not cut it.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discuss sensitive topics.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Tutors need a quiet locale.  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keys can be made.                                                                          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schedule is on the door.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look inviting / include technology.  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432DC-F73F-41FF-980E-0BB4B11FE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222" y="1981200"/>
            <a:ext cx="31242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#3 – Limited funding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2" y="1676400"/>
            <a:ext cx="9906000" cy="441960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ask for money via e-mail.  Go in as a group.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 numbers. 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for in-house grants, even if they are $1,000.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grant person on your campus.                                  Befriend him/her.  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 the warehouse.                                                                           (You’re welcome.)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Image result for indiana jones warehouse">
            <a:extLst>
              <a:ext uri="{FF2B5EF4-FFF2-40B4-BE49-F238E27FC236}">
                <a16:creationId xmlns:a16="http://schemas.microsoft.com/office/drawing/2014/main" id="{B5D0C4A1-4BAE-4157-B3E3-1D62CBCB4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3810000"/>
            <a:ext cx="3276600" cy="218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0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#4 – Volunteers: Anyone?  Anyone?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70963"/>
            <a:ext cx="10157354" cy="447040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cannot pay faculty (office hours / service unit). 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 work study students (ten hours).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students enjoy the solitude.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 A/B students in the classroom.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(It is easier said than done.)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83EC7-DEC7-430E-99FA-9277A916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2" y="4343400"/>
            <a:ext cx="3576675" cy="184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4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#5 – Trying to make everyone happy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Plagiarism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Citations (handouts)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reports (concise language)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technical writing skills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 in.  Get out.  Get to the point.  </a:t>
            </a:r>
          </a:p>
          <a:p>
            <a:pPr lvl="0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F1E69-CAB0-4C3C-B5E1-5E7BCD2A9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412" y="3505200"/>
            <a:ext cx="3354962" cy="251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7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#5.1 – Trying to make everyone happy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828800"/>
            <a:ext cx="10157354" cy="4470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Humanities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 tenses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(readability / creativity)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(old / new voices)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variety (less rocket propulsion)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more of yourself into your work.    </a:t>
            </a:r>
          </a:p>
          <a:p>
            <a:pPr lvl="0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5D128-4BCE-4432-BB3B-B86E1507AD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2" y="3505200"/>
            <a:ext cx="3393568" cy="196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7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752600"/>
            <a:ext cx="10157354" cy="4470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hard to start from nothing, but you get to make the rules. 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Face-to-face meetings are key.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 coworkers (grants and furniture).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Appreciate the help.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Likewise, don’t overwhelm them.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realistic goals.  And fun.    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53A15E-60E0-403D-B313-D1ECD01B1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12" y="3505200"/>
            <a:ext cx="3266806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you. 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752600"/>
            <a:ext cx="10157354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18BB6-812F-40EA-BAF3-3DCF1D098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752600"/>
            <a:ext cx="6248400" cy="39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0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Cited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981200"/>
            <a:ext cx="10157354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“Rankings &amp; Accolades.” 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Institute of Technology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2017,  		http://web2.fit.edu/about/rankings-accolades.php			Accessed 7 November 2017.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4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elcome back to school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Welcome back to school presentation.potx" id="{CE426E4B-AEF0-4DB0-AA06-9B9EF2E62E1A}" vid="{EB2D3276-CBF5-48AD-B47E-C2D79CA4C86F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 presentation</Template>
  <TotalTime>379</TotalTime>
  <Words>536</Words>
  <Application>Microsoft Office PowerPoint</Application>
  <PresentationFormat>Custom</PresentationFormat>
  <Paragraphs>76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 New Roman</vt:lpstr>
      <vt:lpstr>Welcome back to school presentation</vt:lpstr>
      <vt:lpstr>Beat Poets vs. Rocket Scientists: Finding Commonality                    at an Engineering School </vt:lpstr>
      <vt:lpstr>Description </vt:lpstr>
      <vt:lpstr>Florida Institute of Technology</vt:lpstr>
      <vt:lpstr>Stereotypes </vt:lpstr>
      <vt:lpstr>Preliminary Issues </vt:lpstr>
      <vt:lpstr>#1 – No main Writing Center / ESL</vt:lpstr>
      <vt:lpstr>#2 – No physical space</vt:lpstr>
      <vt:lpstr>#3 – Limited funding</vt:lpstr>
      <vt:lpstr>#4 – Volunteers: Anyone?  Anyone?</vt:lpstr>
      <vt:lpstr>#5 – Trying to make everyone happy</vt:lpstr>
      <vt:lpstr>#5.1 – Trying to make everyone happy</vt:lpstr>
      <vt:lpstr>Conclusion </vt:lpstr>
      <vt:lpstr>Thank you.  Questions?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 Poets vs. Rocket Scientists: Finding Commonality                    at an Engineering School</dc:title>
  <dc:creator>Natalie Dorfeld</dc:creator>
  <cp:lastModifiedBy>Natalie Dorfeld</cp:lastModifiedBy>
  <cp:revision>20</cp:revision>
  <dcterms:created xsi:type="dcterms:W3CDTF">2017-11-07T14:52:08Z</dcterms:created>
  <dcterms:modified xsi:type="dcterms:W3CDTF">2017-11-07T21:38:45Z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