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7" r:id="rId4"/>
    <p:sldId id="256" r:id="rId5"/>
    <p:sldId id="257" r:id="rId6"/>
    <p:sldId id="278" r:id="rId7"/>
    <p:sldId id="279" r:id="rId8"/>
    <p:sldId id="263" r:id="rId9"/>
    <p:sldId id="258" r:id="rId10"/>
    <p:sldId id="262" r:id="rId11"/>
    <p:sldId id="268" r:id="rId12"/>
    <p:sldId id="269" r:id="rId13"/>
    <p:sldId id="270" r:id="rId14"/>
    <p:sldId id="271" r:id="rId15"/>
    <p:sldId id="275" r:id="rId16"/>
    <p:sldId id="274" r:id="rId17"/>
    <p:sldId id="276" r:id="rId18"/>
    <p:sldId id="277" r:id="rId19"/>
    <p:sldId id="280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452" autoAdjust="0"/>
  </p:normalViewPr>
  <p:slideViewPr>
    <p:cSldViewPr>
      <p:cViewPr>
        <p:scale>
          <a:sx n="75" d="100"/>
          <a:sy n="75" d="100"/>
        </p:scale>
        <p:origin x="1280" y="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4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0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4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9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5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4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1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84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76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3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FAC72-91D0-45E5-93FD-005701BDB9D2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2AB29-EB39-4623-A123-CD47DBECC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7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Relationship Id="rId3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25.media.tumblr.com/tumblr_lmxxlz9k461qhcd6po1_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" y="1445576"/>
            <a:ext cx="2324824" cy="139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67677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Tumblarian 101</a:t>
            </a:r>
          </a:p>
          <a:p>
            <a:pPr algn="ctr"/>
            <a:endParaRPr lang="en-US" sz="40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0" y="3424687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an ALA Conversation Starter</a:t>
            </a:r>
          </a:p>
          <a:p>
            <a:pPr algn="ctr"/>
            <a:endParaRPr lang="en-US" dirty="0" smtClean="0"/>
          </a:p>
          <a:p>
            <a:pPr algn="ctr"/>
            <a:r>
              <a:rPr lang="en-US" b="1" dirty="0" smtClean="0"/>
              <a:t>with</a:t>
            </a:r>
          </a:p>
          <a:p>
            <a:pPr algn="ctr"/>
            <a:endParaRPr lang="en-US" b="1" dirty="0" smtClean="0"/>
          </a:p>
          <a:p>
            <a:pPr algn="ctr"/>
            <a:r>
              <a:rPr lang="en-US" dirty="0" smtClean="0"/>
              <a:t>Rachel Fershleiser, Tumblr | @</a:t>
            </a:r>
            <a:r>
              <a:rPr lang="en-US" dirty="0" err="1" smtClean="0"/>
              <a:t>rachelfersh</a:t>
            </a:r>
            <a:endParaRPr lang="en-US" dirty="0" smtClean="0"/>
          </a:p>
          <a:p>
            <a:pPr algn="ctr"/>
            <a:r>
              <a:rPr lang="en-US" dirty="0"/>
              <a:t>Molly McArdle, </a:t>
            </a:r>
            <a:r>
              <a:rPr lang="en-US" i="1" dirty="0"/>
              <a:t>Library </a:t>
            </a:r>
            <a:r>
              <a:rPr lang="en-US" i="1" dirty="0" smtClean="0"/>
              <a:t>Journal </a:t>
            </a:r>
            <a:r>
              <a:rPr lang="en-US" dirty="0" smtClean="0"/>
              <a:t>| @</a:t>
            </a:r>
            <a:r>
              <a:rPr lang="en-US" dirty="0" err="1" smtClean="0"/>
              <a:t>mollitudo</a:t>
            </a:r>
            <a:endParaRPr lang="en-US" dirty="0"/>
          </a:p>
          <a:p>
            <a:pPr algn="ctr"/>
            <a:r>
              <a:rPr lang="en-US" dirty="0" smtClean="0"/>
              <a:t>Erin Shea, Darien Library | @</a:t>
            </a:r>
            <a:r>
              <a:rPr lang="en-US" dirty="0" err="1" smtClean="0"/>
              <a:t>erintheshea</a:t>
            </a:r>
            <a:endParaRPr lang="en-US" dirty="0" smtClean="0"/>
          </a:p>
          <a:p>
            <a:pPr algn="ctr"/>
            <a:r>
              <a:rPr lang="en-US" dirty="0" smtClean="0"/>
              <a:t>Kate Tkacik, Bank of Montreal Library | @</a:t>
            </a:r>
            <a:r>
              <a:rPr lang="en-US" dirty="0" err="1" smtClean="0"/>
              <a:t>lifegdlibrarian</a:t>
            </a:r>
            <a:endParaRPr lang="en-US" dirty="0" smtClean="0"/>
          </a:p>
        </p:txBody>
      </p:sp>
      <p:pic>
        <p:nvPicPr>
          <p:cNvPr id="6" name="Picture 6" descr="http://image.blingee.com/images19/content/output/000/000/000/7e7/803785824_61273.gif?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06413"/>
            <a:ext cx="2334599" cy="13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20419" y="1957997"/>
            <a:ext cx="52139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/>
              <a:t>  for 			        and Librarians</a:t>
            </a:r>
            <a:endParaRPr lang="en-US" sz="2200" b="1" dirty="0"/>
          </a:p>
        </p:txBody>
      </p:sp>
      <p:sp>
        <p:nvSpPr>
          <p:cNvPr id="9" name="Rectangle 8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Tweet and </a:t>
            </a:r>
            <a:r>
              <a:rPr lang="en-US" b="1" dirty="0" err="1" smtClean="0">
                <a:solidFill>
                  <a:srgbClr val="FF3399"/>
                </a:solidFill>
              </a:rPr>
              <a:t>Tumbl</a:t>
            </a:r>
            <a:r>
              <a:rPr lang="en-US" b="1" dirty="0" smtClean="0">
                <a:solidFill>
                  <a:srgbClr val="FF3399"/>
                </a:solidFill>
              </a:rPr>
              <a:t> this Conversation Starter! Use the </a:t>
            </a:r>
            <a:r>
              <a:rPr lang="en-US" b="1" dirty="0" err="1" smtClean="0">
                <a:solidFill>
                  <a:srgbClr val="FF3399"/>
                </a:solidFill>
              </a:rPr>
              <a:t>hashtag</a:t>
            </a:r>
            <a:r>
              <a:rPr lang="en-US" b="1" dirty="0" smtClean="0">
                <a:solidFill>
                  <a:srgbClr val="FF3399"/>
                </a:solidFill>
              </a:rPr>
              <a:t> 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r>
              <a:rPr lang="en-US" b="1" dirty="0" smtClean="0">
                <a:solidFill>
                  <a:srgbClr val="FF3399"/>
                </a:solidFill>
              </a:rPr>
              <a:t>.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07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11" y="152400"/>
            <a:ext cx="84118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4191000"/>
            <a:ext cx="19849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This is a </a:t>
            </a:r>
          </a:p>
          <a:p>
            <a:r>
              <a:rPr lang="en-US" sz="3000" b="1" dirty="0" smtClean="0">
                <a:solidFill>
                  <a:schemeClr val="bg1"/>
                </a:solidFill>
              </a:rPr>
              <a:t>dashboard.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44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4948"/>
            <a:ext cx="7019357" cy="659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2626" y="4343400"/>
            <a:ext cx="2059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</a:rPr>
              <a:t>This is a </a:t>
            </a:r>
          </a:p>
          <a:p>
            <a:r>
              <a:rPr lang="en-US" sz="3000" b="1" dirty="0" smtClean="0">
                <a:solidFill>
                  <a:schemeClr val="bg1"/>
                </a:solidFill>
              </a:rPr>
              <a:t>tracked tag.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02" y="104775"/>
            <a:ext cx="5476875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19600" y="31242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Silvia is a librarian at the University of New Mexico in Albuquerque, NM. This is her personal Tumblr. (alethiosaur.tumblr.com)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48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4783069" cy="525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00808"/>
            <a:ext cx="389572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599" y="228600"/>
            <a:ext cx="2869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 post got noticed: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787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349" y="4018728"/>
            <a:ext cx="4237151" cy="240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4031428"/>
            <a:ext cx="4209584" cy="236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99" y="1063214"/>
            <a:ext cx="4087656" cy="229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35" y="1063214"/>
            <a:ext cx="425689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599" y="228600"/>
            <a:ext cx="1620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Some stats: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6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1143000"/>
            <a:ext cx="1028700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599" y="228600"/>
            <a:ext cx="6450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 </a:t>
            </a:r>
            <a:r>
              <a:rPr lang="en-US" sz="2400" i="1" dirty="0"/>
              <a:t>Library Journal</a:t>
            </a:r>
            <a:r>
              <a:rPr lang="en-US" sz="2400" dirty="0"/>
              <a:t> Tumblr readers are </a:t>
            </a:r>
            <a:r>
              <a:rPr lang="en-US" sz="2400" dirty="0" smtClean="0"/>
              <a:t>located: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46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49" y="152400"/>
            <a:ext cx="7093458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45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52400"/>
            <a:ext cx="8763000" cy="764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34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83" y="152400"/>
            <a:ext cx="8794792" cy="620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If you enjoyed that video, please enjoy this animated .gif of what my colleague Amanda calls &amp;#8220;laser fingers.&amp;#8221; I was not even trying to be funny, that is actually how I dance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938" y="3006305"/>
            <a:ext cx="205930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r>
              <a:rPr lang="en-US" b="1" dirty="0">
                <a:solidFill>
                  <a:srgbClr val="FF3399"/>
                </a:solidFill>
              </a:rPr>
              <a:t> </a:t>
            </a:r>
            <a:r>
              <a:rPr lang="en-US" b="1" dirty="0" smtClean="0">
                <a:solidFill>
                  <a:srgbClr val="FF3399"/>
                </a:solidFill>
              </a:rPr>
              <a:t>/ #</a:t>
            </a:r>
            <a:r>
              <a:rPr lang="en-US" b="1" dirty="0" err="1" smtClean="0">
                <a:solidFill>
                  <a:srgbClr val="FF3399"/>
                </a:solidFill>
              </a:rPr>
              <a:t>laserfingers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8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1283"/>
            <a:ext cx="8307514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670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289653"/>
            <a:ext cx="4570705" cy="588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13" y="21771"/>
            <a:ext cx="4104659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06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76" y="1083447"/>
            <a:ext cx="4587188" cy="50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8" y="762000"/>
            <a:ext cx="4478547" cy="52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7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55" y="60924"/>
            <a:ext cx="7688968" cy="679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549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01" y="152400"/>
            <a:ext cx="7620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07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143"/>
            <a:ext cx="7662136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519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9460"/>
            <a:ext cx="776445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25" y="0"/>
            <a:ext cx="78719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9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1"/>
            <a:ext cx="714967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25.media.tumblr.com/1310fc6ac19b4803a81c4348209492f6/tumblr_mixtwmm8jY1qcoev6o1_4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96" y="2933700"/>
            <a:ext cx="271462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00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Contact Us!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Rachel </a:t>
            </a:r>
            <a:r>
              <a:rPr lang="en-US" sz="2400" dirty="0" err="1" smtClean="0"/>
              <a:t>Fershleisher</a:t>
            </a:r>
            <a:endParaRPr lang="en-US" sz="2400" dirty="0" smtClean="0"/>
          </a:p>
          <a:p>
            <a:pPr algn="ctr"/>
            <a:r>
              <a:rPr lang="en-US" sz="2000" dirty="0" smtClean="0"/>
              <a:t>rachelf@tumblr.com | rachelfershleiser.com</a:t>
            </a:r>
          </a:p>
          <a:p>
            <a:pPr algn="ctr"/>
            <a:r>
              <a:rPr lang="en-US" sz="2000" dirty="0" smtClean="0"/>
              <a:t>@</a:t>
            </a:r>
            <a:r>
              <a:rPr lang="en-US" sz="2000" dirty="0" err="1" smtClean="0"/>
              <a:t>rachelfersh</a:t>
            </a:r>
            <a:endParaRPr lang="en-US" sz="20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Molly McArdle</a:t>
            </a:r>
          </a:p>
          <a:p>
            <a:pPr algn="ctr"/>
            <a:r>
              <a:rPr lang="en-US" sz="2000" dirty="0"/>
              <a:t>mmcardle@mediasourceinc.com | </a:t>
            </a:r>
            <a:r>
              <a:rPr lang="en-US" sz="2000" dirty="0" smtClean="0"/>
              <a:t>tumblr.libraryjournal.com</a:t>
            </a:r>
          </a:p>
          <a:p>
            <a:pPr algn="ctr"/>
            <a:r>
              <a:rPr lang="en-US" sz="2000" dirty="0" smtClean="0"/>
              <a:t>@</a:t>
            </a:r>
            <a:r>
              <a:rPr lang="en-US" sz="2000" dirty="0" err="1" smtClean="0"/>
              <a:t>mollitudo</a:t>
            </a:r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Erin Shea</a:t>
            </a:r>
          </a:p>
          <a:p>
            <a:pPr algn="ctr"/>
            <a:r>
              <a:rPr lang="en-US" sz="2400" dirty="0"/>
              <a:t> </a:t>
            </a:r>
            <a:r>
              <a:rPr lang="en-US" sz="2000" dirty="0" smtClean="0"/>
              <a:t>eshea@darienlibrary.org | darienlibrary.tumblr.com</a:t>
            </a:r>
          </a:p>
          <a:p>
            <a:pPr algn="ctr"/>
            <a:r>
              <a:rPr lang="en-US" sz="2000" dirty="0" smtClean="0"/>
              <a:t>@</a:t>
            </a:r>
            <a:r>
              <a:rPr lang="en-US" sz="2000" dirty="0" err="1" smtClean="0"/>
              <a:t>erintheshea</a:t>
            </a:r>
            <a:endParaRPr lang="en-US" sz="20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Kate Tkacik</a:t>
            </a:r>
          </a:p>
          <a:p>
            <a:pPr algn="ctr"/>
            <a:r>
              <a:rPr lang="en-US" sz="2000" dirty="0" smtClean="0"/>
              <a:t>katelyn.tkacik@bmo.com | thelifeguardlibrarian.tumblr.com</a:t>
            </a:r>
          </a:p>
          <a:p>
            <a:pPr algn="ctr"/>
            <a:r>
              <a:rPr lang="en-US" sz="2000" dirty="0" smtClean="0"/>
              <a:t>@</a:t>
            </a:r>
            <a:r>
              <a:rPr lang="en-US" sz="2000" dirty="0" err="1" smtClean="0"/>
              <a:t>lifegdlibrarian</a:t>
            </a:r>
            <a:endParaRPr lang="en-US" sz="2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152398" y="6324600"/>
            <a:ext cx="7848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#</a:t>
            </a:r>
            <a:r>
              <a:rPr lang="en-US" b="1" dirty="0" err="1" smtClean="0">
                <a:solidFill>
                  <a:srgbClr val="FF3399"/>
                </a:solidFill>
              </a:rPr>
              <a:t>TumblrALA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5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187</Words>
  <Application>Microsoft Macintosh PowerPoint</Application>
  <PresentationFormat>On-screen Show (4:3)</PresentationFormat>
  <Paragraphs>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Media Source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McArdle</dc:creator>
  <cp:lastModifiedBy>brakeh</cp:lastModifiedBy>
  <cp:revision>30</cp:revision>
  <dcterms:created xsi:type="dcterms:W3CDTF">2013-05-10T22:45:50Z</dcterms:created>
  <dcterms:modified xsi:type="dcterms:W3CDTF">2013-07-08T23:16:25Z</dcterms:modified>
</cp:coreProperties>
</file>