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66" r:id="rId2"/>
    <p:sldId id="256" r:id="rId3"/>
    <p:sldId id="258" r:id="rId4"/>
    <p:sldId id="261" r:id="rId5"/>
    <p:sldId id="262" r:id="rId6"/>
    <p:sldId id="263" r:id="rId7"/>
    <p:sldId id="264" r:id="rId8"/>
    <p:sldId id="265" r:id="rId9"/>
    <p:sldId id="267" r:id="rId10"/>
    <p:sldId id="268" r:id="rId11"/>
    <p:sldId id="269" r:id="rId12"/>
    <p:sldId id="270" r:id="rId13"/>
    <p:sldId id="271" r:id="rId14"/>
    <p:sldId id="276" r:id="rId15"/>
    <p:sldId id="277" r:id="rId16"/>
    <p:sldId id="278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13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31" autoAdjust="0"/>
    <p:restoredTop sz="94660"/>
  </p:normalViewPr>
  <p:slideViewPr>
    <p:cSldViewPr snapToObjects="1">
      <p:cViewPr>
        <p:scale>
          <a:sx n="50" d="100"/>
          <a:sy n="50" d="100"/>
        </p:scale>
        <p:origin x="-1512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744F37-3C6E-0E43-9291-F5332DB2EA8A}" type="datetimeFigureOut">
              <a:rPr lang="en-US" smtClean="0"/>
              <a:pPr/>
              <a:t>3/27/13</a:t>
            </a:fld>
            <a:endParaRPr lang="es-ES_trad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2E7B71-31F8-5C41-B26E-16986B62D53E}" type="slidenum">
              <a:rPr lang="es-ES_tradnl" smtClean="0"/>
              <a:pPr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99478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advisor for 5 years as yearbook advisor, now </a:t>
            </a:r>
            <a:r>
              <a:rPr lang="en-US" dirty="0" err="1" smtClean="0"/>
              <a:t>Repentino</a:t>
            </a:r>
            <a:r>
              <a:rPr lang="en-US" dirty="0" smtClean="0"/>
              <a:t>.  Also an</a:t>
            </a:r>
            <a:br>
              <a:rPr lang="en-US" dirty="0" smtClean="0"/>
            </a:br>
            <a:r>
              <a:rPr lang="en-US" dirty="0" smtClean="0"/>
              <a:t>English teacher of 12 years and numerous self motivated participant of</a:t>
            </a:r>
            <a:br>
              <a:rPr lang="en-US" dirty="0" smtClean="0"/>
            </a:br>
            <a:r>
              <a:rPr lang="en-US" dirty="0" smtClean="0"/>
              <a:t>all things </a:t>
            </a:r>
            <a:r>
              <a:rPr lang="en-US" dirty="0" err="1" smtClean="0"/>
              <a:t>charitized</a:t>
            </a:r>
            <a:r>
              <a:rPr lang="en-US" dirty="0" smtClean="0"/>
              <a:t> (</a:t>
            </a:r>
            <a:r>
              <a:rPr lang="en-US" dirty="0" err="1" smtClean="0"/>
              <a:t>lol</a:t>
            </a:r>
            <a:r>
              <a:rPr lang="en-US" dirty="0" smtClean="0"/>
              <a:t>) and interactive. </a:t>
            </a:r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2E7B71-31F8-5C41-B26E-16986B62D53E}" type="slidenum">
              <a:rPr lang="es-ES_tradnl" smtClean="0"/>
              <a:pPr/>
              <a:t>6</a:t>
            </a:fld>
            <a:endParaRPr lang="es-ES_tradn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1" fontAlgn="base"/>
            <a:r>
              <a:rPr lang="en-US" dirty="0" smtClean="0"/>
              <a:t>Understand it might not be the submitter’s first language.</a:t>
            </a:r>
          </a:p>
          <a:p>
            <a:pPr lvl="2" fontAlgn="base"/>
            <a:r>
              <a:rPr lang="en-US" dirty="0" smtClean="0"/>
              <a:t>Can take a lot of time on the editing.</a:t>
            </a:r>
          </a:p>
          <a:p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2E7B71-31F8-5C41-B26E-16986B62D53E}" type="slidenum">
              <a:rPr lang="es-ES_tradnl" smtClean="0"/>
              <a:pPr/>
              <a:t>13</a:t>
            </a:fld>
            <a:endParaRPr lang="es-ES_tradn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Why international?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- Where do we get submissions?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- How is Western art different from non-western art?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- How do we judge the submissions?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- Sacrifice quality for more internationalism?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How do we avoid stereotypes but embrace other cultures?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How do we get the magazine to reach a wider audience?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2E7B71-31F8-5C41-B26E-16986B62D53E}" type="slidenum">
              <a:rPr lang="es-ES_tradnl" smtClean="0"/>
              <a:pPr/>
              <a:t>20</a:t>
            </a:fld>
            <a:endParaRPr lang="es-ES_tradn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Click to edit Master subtitle style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95098-B6C4-284B-9EA8-AFA5D3385C2B}" type="datetimeFigureOut">
              <a:rPr lang="en-US" smtClean="0"/>
              <a:pPr/>
              <a:t>3/27/13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3D90D-6057-3F46-BFEC-5758B10DB17B}" type="slidenum">
              <a:rPr lang="es-ES_tradnl" smtClean="0"/>
              <a:pPr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95098-B6C4-284B-9EA8-AFA5D3385C2B}" type="datetimeFigureOut">
              <a:rPr lang="en-US" smtClean="0"/>
              <a:pPr/>
              <a:t>3/27/13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3D90D-6057-3F46-BFEC-5758B10DB17B}" type="slidenum">
              <a:rPr lang="es-ES_tradnl" smtClean="0"/>
              <a:pPr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95098-B6C4-284B-9EA8-AFA5D3385C2B}" type="datetimeFigureOut">
              <a:rPr lang="en-US" smtClean="0"/>
              <a:pPr/>
              <a:t>3/27/13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3D90D-6057-3F46-BFEC-5758B10DB17B}" type="slidenum">
              <a:rPr lang="es-ES_tradnl" smtClean="0"/>
              <a:pPr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95098-B6C4-284B-9EA8-AFA5D3385C2B}" type="datetimeFigureOut">
              <a:rPr lang="en-US" smtClean="0"/>
              <a:pPr/>
              <a:t>3/27/13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3D90D-6057-3F46-BFEC-5758B10DB17B}" type="slidenum">
              <a:rPr lang="es-ES_tradnl" smtClean="0"/>
              <a:pPr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95098-B6C4-284B-9EA8-AFA5D3385C2B}" type="datetimeFigureOut">
              <a:rPr lang="en-US" smtClean="0"/>
              <a:pPr/>
              <a:t>3/27/13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3D90D-6057-3F46-BFEC-5758B10DB17B}" type="slidenum">
              <a:rPr lang="es-ES_tradnl" smtClean="0"/>
              <a:pPr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95098-B6C4-284B-9EA8-AFA5D3385C2B}" type="datetimeFigureOut">
              <a:rPr lang="en-US" smtClean="0"/>
              <a:pPr/>
              <a:t>3/27/13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3D90D-6057-3F46-BFEC-5758B10DB17B}" type="slidenum">
              <a:rPr lang="es-ES_tradnl" smtClean="0"/>
              <a:pPr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95098-B6C4-284B-9EA8-AFA5D3385C2B}" type="datetimeFigureOut">
              <a:rPr lang="en-US" smtClean="0"/>
              <a:pPr/>
              <a:t>3/27/13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3D90D-6057-3F46-BFEC-5758B10DB17B}" type="slidenum">
              <a:rPr lang="es-ES_tradnl" smtClean="0"/>
              <a:pPr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95098-B6C4-284B-9EA8-AFA5D3385C2B}" type="datetimeFigureOut">
              <a:rPr lang="en-US" smtClean="0"/>
              <a:pPr/>
              <a:t>3/27/13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3D90D-6057-3F46-BFEC-5758B10DB17B}" type="slidenum">
              <a:rPr lang="es-ES_tradnl" smtClean="0"/>
              <a:pPr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95098-B6C4-284B-9EA8-AFA5D3385C2B}" type="datetimeFigureOut">
              <a:rPr lang="en-US" smtClean="0"/>
              <a:pPr/>
              <a:t>3/27/13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3D90D-6057-3F46-BFEC-5758B10DB17B}" type="slidenum">
              <a:rPr lang="es-ES_tradnl" smtClean="0"/>
              <a:pPr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95098-B6C4-284B-9EA8-AFA5D3385C2B}" type="datetimeFigureOut">
              <a:rPr lang="en-US" smtClean="0"/>
              <a:pPr/>
              <a:t>3/27/13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3D90D-6057-3F46-BFEC-5758B10DB17B}" type="slidenum">
              <a:rPr lang="es-ES_tradnl" smtClean="0"/>
              <a:pPr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95098-B6C4-284B-9EA8-AFA5D3385C2B}" type="datetimeFigureOut">
              <a:rPr lang="en-US" smtClean="0"/>
              <a:pPr/>
              <a:t>3/27/13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3D90D-6057-3F46-BFEC-5758B10DB17B}" type="slidenum">
              <a:rPr lang="es-ES_tradnl" smtClean="0"/>
              <a:pPr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F95098-B6C4-284B-9EA8-AFA5D3385C2B}" type="datetimeFigureOut">
              <a:rPr lang="en-US" smtClean="0"/>
              <a:pPr/>
              <a:t>3/27/13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3D90D-6057-3F46-BFEC-5758B10DB17B}" type="slidenum">
              <a:rPr lang="es-ES_tradnl" smtClean="0"/>
              <a:pPr/>
              <a:t>‹#›</a:t>
            </a:fld>
            <a:endParaRPr lang="es-ES_tradn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Relationship Id="rId8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hyperlink" Target="http://www.youtube.com/watch?v=ZmcUz-ZyVJ0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repentinomagazine.tumblr.com/" TargetMode="External"/><Relationship Id="rId4" Type="http://schemas.openxmlformats.org/officeDocument/2006/relationships/hyperlink" Target="mailto:asflitmag@gmail.com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b6bu1gvvucn0cvtukz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404506"/>
            <a:ext cx="4724400" cy="60724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5486400" y="762000"/>
            <a:ext cx="3276600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600" dirty="0" smtClean="0">
                <a:latin typeface="Century Gothic"/>
                <a:cs typeface="Century Gothic"/>
              </a:rPr>
              <a:t>Camila de la Parra</a:t>
            </a:r>
          </a:p>
          <a:p>
            <a:r>
              <a:rPr lang="es-ES_tradnl" sz="2600" dirty="0" smtClean="0">
                <a:latin typeface="Century Gothic"/>
                <a:cs typeface="Century Gothic"/>
              </a:rPr>
              <a:t>Natalia </a:t>
            </a:r>
            <a:r>
              <a:rPr lang="es-ES_tradnl" sz="2600" dirty="0" err="1" smtClean="0">
                <a:latin typeface="Century Gothic"/>
                <a:cs typeface="Century Gothic"/>
              </a:rPr>
              <a:t>Garcia</a:t>
            </a:r>
            <a:endParaRPr lang="es-ES_tradnl" sz="2600" dirty="0" smtClean="0">
              <a:latin typeface="Century Gothic"/>
              <a:cs typeface="Century Gothic"/>
            </a:endParaRPr>
          </a:p>
          <a:p>
            <a:r>
              <a:rPr lang="es-ES_tradnl" sz="2600" dirty="0" err="1" smtClean="0">
                <a:latin typeface="Century Gothic"/>
                <a:cs typeface="Century Gothic"/>
              </a:rPr>
              <a:t>Sofia</a:t>
            </a:r>
            <a:r>
              <a:rPr lang="es-ES_tradnl" sz="2600" dirty="0" smtClean="0">
                <a:latin typeface="Century Gothic"/>
                <a:cs typeface="Century Gothic"/>
              </a:rPr>
              <a:t> Israel</a:t>
            </a:r>
          </a:p>
          <a:p>
            <a:r>
              <a:rPr lang="es-ES_tradnl" sz="2600" dirty="0" smtClean="0">
                <a:latin typeface="Century Gothic"/>
                <a:cs typeface="Century Gothic"/>
              </a:rPr>
              <a:t>Alexa Ares</a:t>
            </a:r>
          </a:p>
          <a:p>
            <a:r>
              <a:rPr lang="es-ES_tradnl" sz="2600" dirty="0" smtClean="0">
                <a:latin typeface="Century Gothic"/>
                <a:cs typeface="Century Gothic"/>
              </a:rPr>
              <a:t>Ana Cristina Barajas</a:t>
            </a:r>
          </a:p>
          <a:p>
            <a:r>
              <a:rPr lang="es-ES_tradnl" sz="2600" dirty="0" smtClean="0">
                <a:latin typeface="Century Gothic"/>
                <a:cs typeface="Century Gothic"/>
              </a:rPr>
              <a:t>Natalie Cruz</a:t>
            </a:r>
          </a:p>
          <a:p>
            <a:r>
              <a:rPr lang="es-ES_tradnl" sz="2600" dirty="0" err="1" smtClean="0">
                <a:latin typeface="Century Gothic"/>
                <a:cs typeface="Century Gothic"/>
              </a:rPr>
              <a:t>Alia</a:t>
            </a:r>
            <a:r>
              <a:rPr lang="es-ES_tradnl" sz="2600" dirty="0" smtClean="0">
                <a:latin typeface="Century Gothic"/>
                <a:cs typeface="Century Gothic"/>
              </a:rPr>
              <a:t> </a:t>
            </a:r>
            <a:r>
              <a:rPr lang="es-ES_tradnl" sz="2600" dirty="0" err="1" smtClean="0">
                <a:latin typeface="Century Gothic"/>
                <a:cs typeface="Century Gothic"/>
              </a:rPr>
              <a:t>Suhaimi</a:t>
            </a:r>
            <a:endParaRPr lang="es-ES_tradnl" sz="2600" dirty="0" smtClean="0">
              <a:latin typeface="Century Gothic"/>
              <a:cs typeface="Century Gothic"/>
            </a:endParaRPr>
          </a:p>
          <a:p>
            <a:r>
              <a:rPr lang="es-ES_tradnl" sz="2600" dirty="0" err="1" smtClean="0">
                <a:latin typeface="Century Gothic"/>
                <a:cs typeface="Century Gothic"/>
              </a:rPr>
              <a:t>Camille</a:t>
            </a:r>
            <a:r>
              <a:rPr lang="es-ES_tradnl" sz="2600" dirty="0" smtClean="0">
                <a:latin typeface="Century Gothic"/>
                <a:cs typeface="Century Gothic"/>
              </a:rPr>
              <a:t> Morales</a:t>
            </a:r>
          </a:p>
          <a:p>
            <a:r>
              <a:rPr lang="es-ES_tradnl" sz="2600" dirty="0" smtClean="0">
                <a:latin typeface="Century Gothic"/>
                <a:cs typeface="Century Gothic"/>
              </a:rPr>
              <a:t>Alice </a:t>
            </a:r>
            <a:r>
              <a:rPr lang="es-ES_tradnl" sz="2600" dirty="0" err="1" smtClean="0">
                <a:latin typeface="Century Gothic"/>
                <a:cs typeface="Century Gothic"/>
              </a:rPr>
              <a:t>Kanitz</a:t>
            </a:r>
            <a:endParaRPr lang="es-ES_tradnl" sz="2600" dirty="0" smtClean="0">
              <a:latin typeface="Century Gothic"/>
              <a:cs typeface="Century Gothic"/>
            </a:endParaRPr>
          </a:p>
          <a:p>
            <a:endParaRPr lang="es-ES_tradnl" sz="3200" dirty="0" smtClean="0">
              <a:latin typeface="Century Gothic"/>
              <a:cs typeface="Century Gothic"/>
            </a:endParaRPr>
          </a:p>
          <a:p>
            <a:r>
              <a:rPr lang="es-ES_tradnl" sz="3200" b="1" dirty="0" err="1" smtClean="0">
                <a:latin typeface="Century Gothic"/>
                <a:cs typeface="Century Gothic"/>
              </a:rPr>
              <a:t>Advisor</a:t>
            </a:r>
            <a:r>
              <a:rPr lang="es-ES_tradnl" sz="3200" dirty="0" smtClean="0">
                <a:latin typeface="Century Gothic"/>
                <a:cs typeface="Century Gothic"/>
              </a:rPr>
              <a:t>: Harry </a:t>
            </a:r>
            <a:r>
              <a:rPr lang="es-ES_tradnl" sz="3200" dirty="0" err="1" smtClean="0">
                <a:latin typeface="Century Gothic"/>
                <a:cs typeface="Century Gothic"/>
              </a:rPr>
              <a:t>Brake</a:t>
            </a:r>
            <a:endParaRPr lang="es-ES_tradnl" sz="3200" dirty="0">
              <a:latin typeface="Century Gothic"/>
              <a:cs typeface="Century Gothic"/>
            </a:endParaRP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362200"/>
            <a:ext cx="6705600" cy="1752600"/>
          </a:xfrm>
        </p:spPr>
        <p:txBody>
          <a:bodyPr>
            <a:normAutofit fontScale="62500" lnSpcReduction="20000"/>
          </a:bodyPr>
          <a:lstStyle/>
          <a:p>
            <a:r>
              <a:rPr lang="en-US" sz="5400" dirty="0" smtClean="0">
                <a:latin typeface="Century Gothic"/>
                <a:cs typeface="Century Gothic"/>
              </a:rPr>
              <a:t>What is </a:t>
            </a:r>
            <a:endParaRPr lang="en-US" sz="5400" dirty="0">
              <a:latin typeface="Century Gothic"/>
              <a:cs typeface="Century Gothic"/>
            </a:endParaRPr>
          </a:p>
          <a:p>
            <a:r>
              <a:rPr lang="en-US" sz="12903" dirty="0" err="1" smtClean="0">
                <a:latin typeface="Century Gothic"/>
                <a:cs typeface="Century Gothic"/>
              </a:rPr>
              <a:t>Repentino</a:t>
            </a:r>
            <a:r>
              <a:rPr lang="en-US" sz="12903" dirty="0" smtClean="0">
                <a:latin typeface="Century Gothic"/>
                <a:cs typeface="Century Gothic"/>
              </a:rPr>
              <a:t>?</a:t>
            </a:r>
            <a:r>
              <a:rPr lang="en-US" sz="5400" dirty="0" smtClean="0">
                <a:latin typeface="Century Gothic"/>
                <a:cs typeface="Century Gothic"/>
              </a:rPr>
              <a:t> </a:t>
            </a:r>
          </a:p>
          <a:p>
            <a:endParaRPr lang="es-ES_tradnl" sz="5400" dirty="0">
              <a:latin typeface="Century Gothic"/>
              <a:cs typeface="Century Gothic"/>
            </a:endParaRP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3-03-21 at 10.42.3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219200"/>
            <a:ext cx="8305800" cy="44005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3200400"/>
            <a:ext cx="6705600" cy="1143000"/>
          </a:xfrm>
        </p:spPr>
        <p:txBody>
          <a:bodyPr>
            <a:noAutofit/>
          </a:bodyPr>
          <a:lstStyle/>
          <a:p>
            <a:r>
              <a:rPr lang="en-US" sz="3000" i="1" dirty="0" err="1">
                <a:latin typeface="Century Gothic"/>
                <a:cs typeface="Century Gothic"/>
              </a:rPr>
              <a:t>Repentino</a:t>
            </a:r>
            <a:r>
              <a:rPr lang="en-US" sz="3000" i="1" dirty="0">
                <a:latin typeface="Century Gothic"/>
                <a:cs typeface="Century Gothic"/>
              </a:rPr>
              <a:t> </a:t>
            </a:r>
            <a:r>
              <a:rPr lang="en-US" sz="3000" dirty="0">
                <a:latin typeface="Century Gothic"/>
                <a:cs typeface="Century Gothic"/>
              </a:rPr>
              <a:t>seeks avid lovers of life, literature and art.</a:t>
            </a:r>
            <a:br>
              <a:rPr lang="en-US" sz="3000" dirty="0">
                <a:latin typeface="Century Gothic"/>
                <a:cs typeface="Century Gothic"/>
              </a:rPr>
            </a:br>
            <a:r>
              <a:rPr lang="en-US" sz="3000" dirty="0">
                <a:latin typeface="Century Gothic"/>
                <a:cs typeface="Century Gothic"/>
              </a:rPr>
              <a:t> </a:t>
            </a:r>
            <a:r>
              <a:rPr lang="en-US" sz="6000" dirty="0">
                <a:latin typeface="Century Gothic"/>
                <a:cs typeface="Century Gothic"/>
              </a:rPr>
              <a:t/>
            </a:r>
            <a:br>
              <a:rPr lang="en-US" sz="6000" dirty="0">
                <a:latin typeface="Century Gothic"/>
                <a:cs typeface="Century Gothic"/>
              </a:rPr>
            </a:br>
            <a:r>
              <a:rPr lang="en-US" sz="6000" i="1" dirty="0" err="1">
                <a:latin typeface="Century Gothic"/>
                <a:cs typeface="Century Gothic"/>
              </a:rPr>
              <a:t>Repentino</a:t>
            </a:r>
            <a:r>
              <a:rPr lang="en-US" sz="6000" i="1" dirty="0">
                <a:latin typeface="Century Gothic"/>
                <a:cs typeface="Century Gothic"/>
              </a:rPr>
              <a:t> </a:t>
            </a:r>
            <a:r>
              <a:rPr lang="en-US" sz="6000" dirty="0">
                <a:latin typeface="Century Gothic"/>
                <a:cs typeface="Century Gothic"/>
              </a:rPr>
              <a:t>seeks</a:t>
            </a:r>
            <a:r>
              <a:rPr lang="en-US" sz="6000" dirty="0" smtClean="0">
                <a:latin typeface="Century Gothic"/>
                <a:cs typeface="Century Gothic"/>
              </a:rPr>
              <a:t> </a:t>
            </a:r>
            <a:r>
              <a:rPr lang="en-US" sz="9600" dirty="0" smtClean="0">
                <a:latin typeface="Apple Casual"/>
                <a:cs typeface="Apple Casual"/>
              </a:rPr>
              <a:t>YOU.</a:t>
            </a:r>
            <a:r>
              <a:rPr lang="en-US" sz="6000" dirty="0" smtClean="0">
                <a:latin typeface="Apple Casual"/>
                <a:cs typeface="Apple Casual"/>
              </a:rPr>
              <a:t> </a:t>
            </a:r>
            <a:r>
              <a:rPr lang="en-US" sz="6000" dirty="0">
                <a:latin typeface="Century Gothic"/>
                <a:cs typeface="Century Gothic"/>
              </a:rPr>
              <a:t/>
            </a:r>
            <a:br>
              <a:rPr lang="en-US" sz="6000" dirty="0">
                <a:latin typeface="Century Gothic"/>
                <a:cs typeface="Century Gothic"/>
              </a:rPr>
            </a:br>
            <a:endParaRPr lang="es-ES_tradnl" sz="6000" dirty="0">
              <a:latin typeface="Century Gothic"/>
              <a:cs typeface="Century Gothic"/>
            </a:endParaRP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381000"/>
            <a:ext cx="5257800" cy="1143000"/>
          </a:xfrm>
        </p:spPr>
        <p:txBody>
          <a:bodyPr>
            <a:normAutofit fontScale="90000"/>
          </a:bodyPr>
          <a:lstStyle/>
          <a:p>
            <a:r>
              <a:rPr lang="en-US" sz="2667" dirty="0">
                <a:latin typeface="Century Gothic"/>
                <a:cs typeface="Century Gothic"/>
              </a:rPr>
              <a:t>What</a:t>
            </a:r>
            <a:r>
              <a:rPr lang="en-US" sz="2667" dirty="0" smtClean="0">
                <a:latin typeface="Century Gothic"/>
                <a:cs typeface="Century Gothic"/>
              </a:rPr>
              <a:t> is</a:t>
            </a:r>
            <a:r>
              <a:rPr lang="en-US" dirty="0" smtClean="0">
                <a:latin typeface="Century Gothic"/>
                <a:cs typeface="Century Gothic"/>
              </a:rPr>
              <a:t/>
            </a:r>
            <a:br>
              <a:rPr lang="en-US" dirty="0" smtClean="0">
                <a:latin typeface="Century Gothic"/>
                <a:cs typeface="Century Gothic"/>
              </a:rPr>
            </a:br>
            <a:r>
              <a:rPr lang="en-US" sz="7778" dirty="0" smtClean="0">
                <a:latin typeface="Century Gothic"/>
                <a:cs typeface="Century Gothic"/>
              </a:rPr>
              <a:t> </a:t>
            </a:r>
            <a:r>
              <a:rPr lang="en-US" sz="7778" dirty="0">
                <a:latin typeface="Century Gothic"/>
                <a:cs typeface="Century Gothic"/>
              </a:rPr>
              <a:t>ASF?</a:t>
            </a:r>
            <a:r>
              <a:rPr lang="en-US" sz="7778" dirty="0" smtClean="0">
                <a:latin typeface="Century Gothic"/>
                <a:cs typeface="Century Gothic"/>
              </a:rPr>
              <a:t> </a:t>
            </a:r>
            <a:endParaRPr lang="es-ES_tradnl" sz="7778" dirty="0">
              <a:latin typeface="Century Gothic"/>
              <a:cs typeface="Century Gothic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52600"/>
            <a:ext cx="8229600" cy="4525963"/>
          </a:xfrm>
        </p:spPr>
        <p:txBody>
          <a:bodyPr>
            <a:normAutofit/>
          </a:bodyPr>
          <a:lstStyle/>
          <a:p>
            <a:pPr lvl="0"/>
            <a:r>
              <a:rPr lang="en-US" sz="2200" dirty="0">
                <a:latin typeface="Century Gothic"/>
                <a:cs typeface="Century Gothic"/>
              </a:rPr>
              <a:t>F</a:t>
            </a:r>
            <a:r>
              <a:rPr lang="en-US" sz="2200" dirty="0" smtClean="0">
                <a:latin typeface="Century Gothic"/>
                <a:cs typeface="Century Gothic"/>
              </a:rPr>
              <a:t>ounded </a:t>
            </a:r>
            <a:r>
              <a:rPr lang="en-US" sz="2200" dirty="0">
                <a:latin typeface="Century Gothic"/>
                <a:cs typeface="Century Gothic"/>
              </a:rPr>
              <a:t>in </a:t>
            </a:r>
            <a:r>
              <a:rPr lang="en-US" sz="2200" dirty="0" smtClean="0">
                <a:latin typeface="Century Gothic"/>
                <a:cs typeface="Century Gothic"/>
              </a:rPr>
              <a:t>1888</a:t>
            </a:r>
          </a:p>
          <a:p>
            <a:pPr lvl="0"/>
            <a:r>
              <a:rPr lang="en-US" sz="2200" dirty="0" smtClean="0">
                <a:latin typeface="Century Gothic"/>
                <a:cs typeface="Century Gothic"/>
              </a:rPr>
              <a:t>Oldest American School in Mexico</a:t>
            </a:r>
          </a:p>
          <a:p>
            <a:pPr lvl="0"/>
            <a:r>
              <a:rPr lang="en-US" sz="2200" dirty="0" smtClean="0">
                <a:latin typeface="Century Gothic"/>
                <a:cs typeface="Century Gothic"/>
              </a:rPr>
              <a:t>This year, we are celebrating it</a:t>
            </a:r>
            <a:r>
              <a:rPr lang="en-US" sz="2200" dirty="0">
                <a:latin typeface="Century Gothic"/>
                <a:cs typeface="Century Gothic"/>
              </a:rPr>
              <a:t>s</a:t>
            </a:r>
            <a:r>
              <a:rPr lang="en-US" sz="2200" dirty="0" smtClean="0">
                <a:latin typeface="Century Gothic"/>
                <a:cs typeface="Century Gothic"/>
              </a:rPr>
              <a:t> 120</a:t>
            </a:r>
            <a:r>
              <a:rPr lang="en-US" sz="2200" baseline="30000" dirty="0" smtClean="0">
                <a:latin typeface="Century Gothic"/>
                <a:cs typeface="Century Gothic"/>
              </a:rPr>
              <a:t>th</a:t>
            </a:r>
            <a:r>
              <a:rPr lang="en-US" sz="2200" dirty="0" smtClean="0">
                <a:latin typeface="Century Gothic"/>
                <a:cs typeface="Century Gothic"/>
              </a:rPr>
              <a:t> birthday.</a:t>
            </a:r>
          </a:p>
          <a:p>
            <a:pPr lvl="0"/>
            <a:r>
              <a:rPr lang="en-US" sz="2200" dirty="0" smtClean="0">
                <a:latin typeface="Century Gothic"/>
                <a:cs typeface="Century Gothic"/>
              </a:rPr>
              <a:t>International Institution </a:t>
            </a:r>
          </a:p>
          <a:p>
            <a:r>
              <a:rPr lang="en-US" sz="2200" dirty="0">
                <a:latin typeface="Century Gothic"/>
                <a:cs typeface="Century Gothic"/>
              </a:rPr>
              <a:t>Incorporated the Mexican American School</a:t>
            </a:r>
            <a:r>
              <a:rPr lang="en-US" sz="2200" dirty="0" smtClean="0">
                <a:latin typeface="Century Gothic"/>
                <a:cs typeface="Century Gothic"/>
              </a:rPr>
              <a:t>.</a:t>
            </a:r>
          </a:p>
          <a:p>
            <a:r>
              <a:rPr lang="en-US" sz="2200" dirty="0" smtClean="0">
                <a:latin typeface="Century Gothic"/>
                <a:cs typeface="Century Gothic"/>
              </a:rPr>
              <a:t>Offers both AP and IB programs</a:t>
            </a:r>
          </a:p>
          <a:p>
            <a:endParaRPr lang="es-ES_tradnl" sz="2200" dirty="0">
              <a:latin typeface="Century Gothic"/>
              <a:cs typeface="Century Gothic"/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4648200"/>
            <a:ext cx="8157308" cy="1676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dirty="0" smtClean="0">
                <a:latin typeface="Century Gothic"/>
                <a:cs typeface="Century Gothic"/>
              </a:rPr>
              <a:t>The STAFF</a:t>
            </a:r>
            <a:endParaRPr lang="es-ES_tradnl" sz="5400" dirty="0">
              <a:latin typeface="Century Gothic"/>
              <a:cs typeface="Century Gothic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525963"/>
          </a:xfrm>
        </p:spPr>
        <p:txBody>
          <a:bodyPr>
            <a:normAutofit/>
          </a:bodyPr>
          <a:lstStyle/>
          <a:p>
            <a:pPr lvl="0" fontAlgn="base"/>
            <a:r>
              <a:rPr lang="en-US" sz="2200" dirty="0" smtClean="0">
                <a:latin typeface="Century Gothic"/>
                <a:cs typeface="Century Gothic"/>
              </a:rPr>
              <a:t>We come from Mexico, Argentina, Malaysia, Puerto Rico, Brazil, Spain, China, United States, and Germany.</a:t>
            </a:r>
          </a:p>
          <a:p>
            <a:pPr lvl="0" fontAlgn="base"/>
            <a:r>
              <a:rPr lang="en-US" sz="2200" dirty="0" smtClean="0">
                <a:latin typeface="Century Gothic"/>
                <a:cs typeface="Century Gothic"/>
              </a:rPr>
              <a:t>We speak English and Spanish between most of us, but occasionally other languages may peak in. </a:t>
            </a: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3011487"/>
            <a:ext cx="5159981" cy="33131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304800" y="3808273"/>
            <a:ext cx="329821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/>
            <a:r>
              <a:rPr lang="en-US" dirty="0" smtClean="0">
                <a:latin typeface="Century Gothic"/>
                <a:cs typeface="Century Gothic"/>
              </a:rPr>
              <a:t>Includes from</a:t>
            </a:r>
          </a:p>
          <a:p>
            <a:pPr lvl="0" fontAlgn="base"/>
            <a:r>
              <a:rPr lang="en-US" dirty="0" smtClean="0">
                <a:latin typeface="Century Gothic"/>
                <a:cs typeface="Century Gothic"/>
              </a:rPr>
              <a:t>Freshmen (14 years old) </a:t>
            </a:r>
          </a:p>
          <a:p>
            <a:pPr lvl="0" fontAlgn="base"/>
            <a:r>
              <a:rPr lang="en-US" dirty="0" smtClean="0">
                <a:latin typeface="Century Gothic"/>
                <a:cs typeface="Century Gothic"/>
              </a:rPr>
              <a:t>to Seniors(18 years old).</a:t>
            </a:r>
          </a:p>
          <a:p>
            <a:pPr lvl="0" fontAlgn="base"/>
            <a:r>
              <a:rPr lang="en-US" dirty="0" smtClean="0">
                <a:latin typeface="Century Gothic"/>
                <a:cs typeface="Century Gothic"/>
              </a:rPr>
              <a:t> </a:t>
            </a:r>
          </a:p>
          <a:p>
            <a:pPr lvl="0" fontAlgn="base"/>
            <a:r>
              <a:rPr lang="en-US" dirty="0" smtClean="0">
                <a:latin typeface="Century Gothic"/>
                <a:cs typeface="Century Gothic"/>
              </a:rPr>
              <a:t>Our Advisor is Harry Brake</a:t>
            </a:r>
          </a:p>
          <a:p>
            <a:endParaRPr lang="es-ES_tradnl" dirty="0" smtClean="0">
              <a:latin typeface="Century Gothic"/>
              <a:cs typeface="Century Gothic"/>
            </a:endParaRPr>
          </a:p>
          <a:p>
            <a:endParaRPr lang="es-ES_tradnl" dirty="0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Century Gothic"/>
                <a:cs typeface="Century Gothic"/>
              </a:rPr>
              <a:t>How does</a:t>
            </a:r>
            <a:r>
              <a:rPr lang="en-US" dirty="0" smtClean="0">
                <a:latin typeface="Century Gothic"/>
                <a:cs typeface="Century Gothic"/>
              </a:rPr>
              <a:t> it </a:t>
            </a:r>
            <a:r>
              <a:rPr lang="en-US" dirty="0">
                <a:latin typeface="Century Gothic"/>
                <a:cs typeface="Century Gothic"/>
              </a:rPr>
              <a:t>impact</a:t>
            </a:r>
            <a:r>
              <a:rPr lang="en-US" dirty="0" smtClean="0">
                <a:latin typeface="Century Gothic"/>
                <a:cs typeface="Century Gothic"/>
              </a:rPr>
              <a:t> </a:t>
            </a:r>
            <a:br>
              <a:rPr lang="en-US" dirty="0" smtClean="0">
                <a:latin typeface="Century Gothic"/>
                <a:cs typeface="Century Gothic"/>
              </a:rPr>
            </a:br>
            <a:r>
              <a:rPr lang="en-US" sz="6000" dirty="0" err="1" smtClean="0">
                <a:latin typeface="Century Gothic"/>
                <a:cs typeface="Century Gothic"/>
              </a:rPr>
              <a:t>Repentino</a:t>
            </a:r>
            <a:r>
              <a:rPr lang="en-US" sz="6000" dirty="0">
                <a:latin typeface="Century Gothic"/>
                <a:cs typeface="Century Gothic"/>
              </a:rPr>
              <a:t>?</a:t>
            </a:r>
            <a:r>
              <a:rPr lang="en-US" dirty="0">
                <a:latin typeface="Century Gothic"/>
                <a:cs typeface="Century Gothic"/>
              </a:rPr>
              <a:t/>
            </a:r>
            <a:br>
              <a:rPr lang="en-US" dirty="0">
                <a:latin typeface="Century Gothic"/>
                <a:cs typeface="Century Gothic"/>
              </a:rPr>
            </a:br>
            <a:endParaRPr lang="es-ES_tradnl" dirty="0">
              <a:latin typeface="Century Gothic"/>
              <a:cs typeface="Century Gothic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08237"/>
            <a:ext cx="8229600" cy="3916363"/>
          </a:xfrm>
        </p:spPr>
        <p:txBody>
          <a:bodyPr>
            <a:noAutofit/>
          </a:bodyPr>
          <a:lstStyle/>
          <a:p>
            <a:pPr lvl="0" fontAlgn="base"/>
            <a:r>
              <a:rPr lang="en-US" sz="2800" dirty="0" smtClean="0">
                <a:latin typeface="Century Gothic"/>
                <a:cs typeface="Century Gothic"/>
              </a:rPr>
              <a:t>Known by </a:t>
            </a:r>
            <a:r>
              <a:rPr lang="en-US" sz="2800" dirty="0">
                <a:latin typeface="Century Gothic"/>
                <a:cs typeface="Century Gothic"/>
              </a:rPr>
              <a:t>many people from all across the globe.</a:t>
            </a:r>
          </a:p>
          <a:p>
            <a:pPr lvl="0" fontAlgn="base"/>
            <a:r>
              <a:rPr lang="en-US" sz="2800" dirty="0">
                <a:latin typeface="Century Gothic"/>
                <a:cs typeface="Century Gothic"/>
              </a:rPr>
              <a:t>Various interests and experiences.</a:t>
            </a:r>
          </a:p>
          <a:p>
            <a:pPr lvl="0" fontAlgn="base"/>
            <a:r>
              <a:rPr lang="en-US" sz="2800" dirty="0">
                <a:latin typeface="Century Gothic"/>
                <a:cs typeface="Century Gothic"/>
              </a:rPr>
              <a:t>Passion for different types of art and writing.</a:t>
            </a:r>
          </a:p>
          <a:p>
            <a:endParaRPr lang="es-ES_tradnl" sz="2800" dirty="0">
              <a:latin typeface="Century Gothic"/>
              <a:cs typeface="Century Gothic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0" y="4876800"/>
            <a:ext cx="4648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800" dirty="0" err="1" smtClean="0">
                <a:latin typeface="Century Gothic"/>
                <a:cs typeface="Century Gothic"/>
              </a:rPr>
              <a:t>Therefore</a:t>
            </a:r>
            <a:r>
              <a:rPr lang="es-ES_tradnl" sz="2800" dirty="0" smtClean="0">
                <a:latin typeface="Century Gothic"/>
                <a:cs typeface="Century Gothic"/>
              </a:rPr>
              <a:t>, </a:t>
            </a:r>
            <a:r>
              <a:rPr lang="es-ES_tradnl" sz="2800" dirty="0" err="1" smtClean="0">
                <a:latin typeface="Century Gothic"/>
                <a:cs typeface="Century Gothic"/>
              </a:rPr>
              <a:t>we</a:t>
            </a:r>
            <a:r>
              <a:rPr lang="es-ES_tradnl" sz="2800" dirty="0" smtClean="0">
                <a:latin typeface="Century Gothic"/>
                <a:cs typeface="Century Gothic"/>
              </a:rPr>
              <a:t> </a:t>
            </a:r>
            <a:r>
              <a:rPr lang="es-ES_tradnl" sz="2800" dirty="0" err="1" smtClean="0">
                <a:latin typeface="Century Gothic"/>
                <a:cs typeface="Century Gothic"/>
              </a:rPr>
              <a:t>get</a:t>
            </a:r>
            <a:r>
              <a:rPr lang="es-ES_tradnl" sz="2800" dirty="0" smtClean="0">
                <a:latin typeface="Century Gothic"/>
                <a:cs typeface="Century Gothic"/>
              </a:rPr>
              <a:t> </a:t>
            </a:r>
            <a:r>
              <a:rPr lang="es-ES_tradnl" sz="2800" dirty="0" err="1" smtClean="0">
                <a:latin typeface="Century Gothic"/>
                <a:cs typeface="Century Gothic"/>
              </a:rPr>
              <a:t>international</a:t>
            </a:r>
            <a:r>
              <a:rPr lang="es-ES_tradnl" sz="2800" dirty="0" smtClean="0">
                <a:latin typeface="Century Gothic"/>
                <a:cs typeface="Century Gothic"/>
              </a:rPr>
              <a:t> </a:t>
            </a:r>
            <a:r>
              <a:rPr lang="es-ES_tradnl" sz="2800" dirty="0" err="1" smtClean="0">
                <a:latin typeface="Century Gothic"/>
                <a:cs typeface="Century Gothic"/>
              </a:rPr>
              <a:t>variety</a:t>
            </a:r>
            <a:r>
              <a:rPr lang="es-ES_tradnl" sz="2800" dirty="0" smtClean="0">
                <a:latin typeface="Century Gothic"/>
                <a:cs typeface="Century Gothic"/>
              </a:rPr>
              <a:t> </a:t>
            </a:r>
            <a:r>
              <a:rPr lang="es-ES_tradnl" sz="2800" dirty="0" err="1" smtClean="0">
                <a:latin typeface="Century Gothic"/>
                <a:cs typeface="Century Gothic"/>
              </a:rPr>
              <a:t>for</a:t>
            </a:r>
            <a:r>
              <a:rPr lang="es-ES_tradnl" sz="2800" dirty="0" smtClean="0">
                <a:latin typeface="Century Gothic"/>
                <a:cs typeface="Century Gothic"/>
              </a:rPr>
              <a:t> </a:t>
            </a:r>
            <a:r>
              <a:rPr lang="es-ES_tradnl" sz="2800" dirty="0" err="1" smtClean="0">
                <a:latin typeface="Century Gothic"/>
                <a:cs typeface="Century Gothic"/>
              </a:rPr>
              <a:t>our</a:t>
            </a:r>
            <a:r>
              <a:rPr lang="es-ES_tradnl" sz="2800" dirty="0" smtClean="0">
                <a:latin typeface="Century Gothic"/>
                <a:cs typeface="Century Gothic"/>
              </a:rPr>
              <a:t> </a:t>
            </a:r>
            <a:r>
              <a:rPr lang="es-ES_tradnl" sz="2800" dirty="0" err="1" smtClean="0">
                <a:latin typeface="Century Gothic"/>
                <a:cs typeface="Century Gothic"/>
              </a:rPr>
              <a:t>magazine</a:t>
            </a:r>
            <a:r>
              <a:rPr lang="es-ES_tradnl" sz="2800" dirty="0" smtClean="0">
                <a:latin typeface="Century Gothic"/>
                <a:cs typeface="Century Gothic"/>
              </a:rPr>
              <a:t>. </a:t>
            </a:r>
            <a:endParaRPr lang="es-ES_tradnl" sz="2800" dirty="0">
              <a:latin typeface="Century Gothic"/>
              <a:cs typeface="Century Gothic"/>
            </a:endParaRPr>
          </a:p>
        </p:txBody>
      </p:sp>
      <p:sp>
        <p:nvSpPr>
          <p:cNvPr id="5" name="Bent Arrow 4"/>
          <p:cNvSpPr/>
          <p:nvPr/>
        </p:nvSpPr>
        <p:spPr>
          <a:xfrm flipV="1">
            <a:off x="2286000" y="4648200"/>
            <a:ext cx="990600" cy="1066800"/>
          </a:xfrm>
          <a:prstGeom prst="ben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0"/>
            <a:ext cx="8229600" cy="1143000"/>
          </a:xfrm>
        </p:spPr>
        <p:txBody>
          <a:bodyPr>
            <a:noAutofit/>
          </a:bodyPr>
          <a:lstStyle/>
          <a:p>
            <a:r>
              <a:rPr lang="en-US" sz="6500" dirty="0">
                <a:latin typeface="Century Gothic"/>
                <a:cs typeface="Century Gothic"/>
              </a:rPr>
              <a:t>How</a:t>
            </a:r>
            <a:r>
              <a:rPr lang="en-US" sz="6500" dirty="0" smtClean="0">
                <a:latin typeface="Century Gothic"/>
                <a:cs typeface="Century Gothic"/>
              </a:rPr>
              <a:t> did </a:t>
            </a:r>
            <a:r>
              <a:rPr lang="en-US" sz="6500" dirty="0" err="1">
                <a:latin typeface="Century Gothic"/>
                <a:cs typeface="Century Gothic"/>
              </a:rPr>
              <a:t>Repentino</a:t>
            </a:r>
            <a:r>
              <a:rPr lang="en-US" sz="6500" dirty="0">
                <a:latin typeface="Century Gothic"/>
                <a:cs typeface="Century Gothic"/>
              </a:rPr>
              <a:t> start?</a:t>
            </a:r>
            <a:r>
              <a:rPr lang="en-US" sz="6500" dirty="0" smtClean="0">
                <a:latin typeface="Century Gothic"/>
                <a:cs typeface="Century Gothic"/>
              </a:rPr>
              <a:t> </a:t>
            </a:r>
            <a:endParaRPr lang="es-ES_tradnl" sz="6500" dirty="0">
              <a:latin typeface="Century Gothic"/>
              <a:cs typeface="Century Gothic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713037"/>
            <a:ext cx="8229600" cy="4525963"/>
          </a:xfrm>
        </p:spPr>
        <p:txBody>
          <a:bodyPr>
            <a:normAutofit/>
          </a:bodyPr>
          <a:lstStyle/>
          <a:p>
            <a:pPr lvl="0" fontAlgn="base"/>
            <a:r>
              <a:rPr lang="en-US" sz="2200" dirty="0" smtClean="0">
                <a:latin typeface="Century Gothic"/>
                <a:cs typeface="Century Gothic"/>
              </a:rPr>
              <a:t>Before it was called </a:t>
            </a:r>
            <a:r>
              <a:rPr lang="en-US" sz="2200" b="1" dirty="0" smtClean="0">
                <a:latin typeface="Century Gothic"/>
                <a:cs typeface="Century Gothic"/>
              </a:rPr>
              <a:t>Reflections</a:t>
            </a:r>
            <a:endParaRPr lang="en-US" sz="2200" dirty="0" smtClean="0">
              <a:latin typeface="Century Gothic"/>
              <a:cs typeface="Century Gothic"/>
            </a:endParaRPr>
          </a:p>
          <a:p>
            <a:pPr lvl="0" fontAlgn="base"/>
            <a:r>
              <a:rPr lang="en-US" sz="2200" dirty="0" smtClean="0">
                <a:latin typeface="Century Gothic"/>
                <a:cs typeface="Century Gothic"/>
              </a:rPr>
              <a:t>In 2011, it became </a:t>
            </a:r>
            <a:r>
              <a:rPr lang="en-US" sz="2200" b="1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Repentino</a:t>
            </a:r>
            <a:r>
              <a:rPr lang="en-US" sz="2200" dirty="0" smtClean="0">
                <a:solidFill>
                  <a:srgbClr val="FFFFFF"/>
                </a:solidFill>
                <a:latin typeface="Century Gothic"/>
                <a:cs typeface="Century Gothic"/>
              </a:rPr>
              <a:t>. </a:t>
            </a:r>
          </a:p>
          <a:p>
            <a:pPr lvl="0" fontAlgn="base"/>
            <a:r>
              <a:rPr lang="en-US" sz="2200" dirty="0" smtClean="0">
                <a:latin typeface="Century Gothic"/>
                <a:cs typeface="Century Gothic"/>
              </a:rPr>
              <a:t>With </a:t>
            </a:r>
            <a:r>
              <a:rPr lang="en-US" sz="2200" dirty="0">
                <a:latin typeface="Century Gothic"/>
                <a:cs typeface="Century Gothic"/>
              </a:rPr>
              <a:t>help from school personnel and </a:t>
            </a:r>
            <a:r>
              <a:rPr lang="en-US" sz="2200" dirty="0" err="1">
                <a:latin typeface="Century Gothic"/>
                <a:cs typeface="Century Gothic"/>
              </a:rPr>
              <a:t>Grupo</a:t>
            </a:r>
            <a:r>
              <a:rPr lang="en-US" sz="2200" dirty="0">
                <a:latin typeface="Century Gothic"/>
                <a:cs typeface="Century Gothic"/>
              </a:rPr>
              <a:t> Editorial </a:t>
            </a:r>
            <a:r>
              <a:rPr lang="en-US" sz="2200" dirty="0" err="1">
                <a:latin typeface="Century Gothic"/>
                <a:cs typeface="Century Gothic"/>
              </a:rPr>
              <a:t>Vid</a:t>
            </a:r>
            <a:r>
              <a:rPr lang="en-US" sz="2200" dirty="0">
                <a:latin typeface="Century Gothic"/>
                <a:cs typeface="Century Gothic"/>
              </a:rPr>
              <a:t>, we published </a:t>
            </a:r>
            <a:r>
              <a:rPr lang="en-US" sz="2200" dirty="0" err="1">
                <a:latin typeface="Century Gothic"/>
                <a:cs typeface="Century Gothic"/>
              </a:rPr>
              <a:t>Repentino</a:t>
            </a:r>
            <a:r>
              <a:rPr lang="en-US" sz="2200" dirty="0">
                <a:latin typeface="Century Gothic"/>
                <a:cs typeface="Century Gothic"/>
              </a:rPr>
              <a:t> Volume </a:t>
            </a:r>
            <a:r>
              <a:rPr lang="en-US" sz="2200" dirty="0" smtClean="0">
                <a:latin typeface="Century Gothic"/>
                <a:cs typeface="Century Gothic"/>
              </a:rPr>
              <a:t>I</a:t>
            </a:r>
            <a:endParaRPr lang="es-ES_tradnl" sz="2200" dirty="0">
              <a:latin typeface="Century Gothic"/>
              <a:cs typeface="Century Gothic"/>
            </a:endParaRP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2"/>
          <a:srcRect t="62843"/>
          <a:stretch>
            <a:fillRect/>
          </a:stretch>
        </p:blipFill>
        <p:spPr bwMode="auto">
          <a:xfrm>
            <a:off x="-152400" y="4724400"/>
            <a:ext cx="9296400" cy="189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-76200"/>
            <a:ext cx="8229600" cy="4525963"/>
          </a:xfrm>
        </p:spPr>
        <p:txBody>
          <a:bodyPr>
            <a:normAutofit/>
          </a:bodyPr>
          <a:lstStyle/>
          <a:p>
            <a:pPr lvl="0" fontAlgn="base"/>
            <a:endParaRPr lang="en-US" sz="2300" dirty="0" smtClean="0">
              <a:latin typeface="Century Gothic"/>
              <a:cs typeface="Century Gothic"/>
            </a:endParaRPr>
          </a:p>
          <a:p>
            <a:pPr lvl="0" fontAlgn="base"/>
            <a:r>
              <a:rPr lang="en-US" sz="2300" dirty="0" smtClean="0">
                <a:latin typeface="Century Gothic"/>
                <a:cs typeface="Century Gothic"/>
              </a:rPr>
              <a:t>The group grew from 4 members to over 15 for the 2012-2013 school year.</a:t>
            </a:r>
          </a:p>
          <a:p>
            <a:pPr lvl="0" fontAlgn="base"/>
            <a:r>
              <a:rPr lang="en-US" sz="2300" dirty="0" smtClean="0">
                <a:latin typeface="Century Gothic"/>
                <a:cs typeface="Century Gothic"/>
              </a:rPr>
              <a:t>Won 3</a:t>
            </a:r>
            <a:r>
              <a:rPr lang="en-US" sz="2300" baseline="30000" dirty="0" smtClean="0">
                <a:latin typeface="Century Gothic"/>
                <a:cs typeface="Century Gothic"/>
              </a:rPr>
              <a:t>rd</a:t>
            </a:r>
            <a:r>
              <a:rPr lang="en-US" sz="2300" dirty="0" smtClean="0">
                <a:latin typeface="Century Gothic"/>
                <a:cs typeface="Century Gothic"/>
              </a:rPr>
              <a:t> most active club of the school.</a:t>
            </a:r>
          </a:p>
          <a:p>
            <a:pPr lvl="0" fontAlgn="base"/>
            <a:r>
              <a:rPr lang="en-US" sz="2300" dirty="0" smtClean="0">
                <a:latin typeface="Century Gothic"/>
                <a:cs typeface="Century Gothic"/>
              </a:rPr>
              <a:t>Received Silver Medal in the critique from the CSPA.</a:t>
            </a:r>
          </a:p>
          <a:p>
            <a:endParaRPr lang="es-ES_tradnl" sz="2300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2286000"/>
            <a:ext cx="5486400" cy="41156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Century Gothic"/>
                <a:cs typeface="Century Gothic"/>
              </a:rPr>
              <a:t>Internationalism</a:t>
            </a:r>
            <a:endParaRPr lang="es-ES_tradnl" dirty="0">
              <a:latin typeface="Century Gothic"/>
              <a:cs typeface="Century Gothic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>
            <a:normAutofit/>
          </a:bodyPr>
          <a:lstStyle/>
          <a:p>
            <a:r>
              <a:rPr lang="es-ES_tradnl" sz="2500" dirty="0" err="1" smtClean="0">
                <a:latin typeface="Century Gothic"/>
                <a:cs typeface="Century Gothic"/>
              </a:rPr>
              <a:t>Importance</a:t>
            </a:r>
            <a:r>
              <a:rPr lang="es-ES_tradnl" sz="2500" dirty="0" smtClean="0">
                <a:latin typeface="Century Gothic"/>
                <a:cs typeface="Century Gothic"/>
              </a:rPr>
              <a:t>:</a:t>
            </a:r>
          </a:p>
          <a:p>
            <a:pPr lvl="1" fontAlgn="base"/>
            <a:r>
              <a:rPr lang="en-US" sz="2500" dirty="0">
                <a:latin typeface="Century Gothic"/>
                <a:cs typeface="Century Gothic"/>
              </a:rPr>
              <a:t>Part of the ASF spirit.</a:t>
            </a:r>
          </a:p>
          <a:p>
            <a:pPr lvl="1" fontAlgn="base"/>
            <a:r>
              <a:rPr lang="en-US" sz="2500" dirty="0">
                <a:latin typeface="Century Gothic"/>
                <a:cs typeface="Century Gothic"/>
              </a:rPr>
              <a:t>Embrace </a:t>
            </a:r>
            <a:r>
              <a:rPr lang="en-US" sz="2500" dirty="0" smtClean="0">
                <a:latin typeface="Century Gothic"/>
                <a:cs typeface="Century Gothic"/>
              </a:rPr>
              <a:t>globalization.</a:t>
            </a:r>
          </a:p>
          <a:p>
            <a:pPr lvl="1" fontAlgn="base"/>
            <a:r>
              <a:rPr lang="en-US" sz="2500" dirty="0" smtClean="0">
                <a:latin typeface="Century Gothic"/>
                <a:cs typeface="Century Gothic"/>
              </a:rPr>
              <a:t>Give </a:t>
            </a:r>
            <a:r>
              <a:rPr lang="en-US" sz="2500" dirty="0">
                <a:latin typeface="Century Gothic"/>
                <a:cs typeface="Century Gothic"/>
              </a:rPr>
              <a:t>an opportunity for artists from all over. </a:t>
            </a:r>
          </a:p>
          <a:p>
            <a:pPr lvl="1" fontAlgn="base"/>
            <a:r>
              <a:rPr lang="en-US" sz="2500" dirty="0">
                <a:latin typeface="Century Gothic"/>
                <a:cs typeface="Century Gothic"/>
              </a:rPr>
              <a:t>Expand the reader’s comfort zone</a:t>
            </a:r>
            <a:r>
              <a:rPr lang="en-US" sz="2500" dirty="0" smtClean="0">
                <a:latin typeface="Century Gothic"/>
                <a:cs typeface="Century Gothic"/>
              </a:rPr>
              <a:t>.</a:t>
            </a:r>
            <a:endParaRPr lang="en-US" sz="2500" dirty="0">
              <a:latin typeface="Century Gothic"/>
              <a:cs typeface="Century Gothic"/>
            </a:endParaRP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3962400"/>
            <a:ext cx="2514600" cy="2514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5200" y="3962400"/>
            <a:ext cx="1923774" cy="25527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67400" y="3962400"/>
            <a:ext cx="2640724" cy="25527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0" y="762000"/>
            <a:ext cx="5029200" cy="6096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_tradnl" dirty="0" err="1" smtClean="0">
                <a:latin typeface="Century Gothic"/>
                <a:cs typeface="Century Gothic"/>
              </a:rPr>
              <a:t>Means</a:t>
            </a:r>
            <a:endParaRPr lang="es-ES_tradnl" dirty="0" smtClean="0">
              <a:latin typeface="Century Gothic"/>
              <a:cs typeface="Century Gothic"/>
            </a:endParaRPr>
          </a:p>
          <a:p>
            <a:pPr lvl="1" fontAlgn="base"/>
            <a:r>
              <a:rPr lang="en-US" dirty="0">
                <a:latin typeface="Century Gothic"/>
                <a:cs typeface="Century Gothic"/>
              </a:rPr>
              <a:t>Publish works from all over the world.</a:t>
            </a:r>
          </a:p>
          <a:p>
            <a:pPr lvl="2" fontAlgn="base"/>
            <a:r>
              <a:rPr lang="en-US" dirty="0">
                <a:latin typeface="Century Gothic"/>
                <a:cs typeface="Century Gothic"/>
              </a:rPr>
              <a:t>Different economical possibilities.</a:t>
            </a:r>
          </a:p>
          <a:p>
            <a:pPr lvl="1" fontAlgn="base"/>
            <a:r>
              <a:rPr lang="en-US" dirty="0">
                <a:latin typeface="Century Gothic"/>
                <a:cs typeface="Century Gothic"/>
              </a:rPr>
              <a:t>Portray struggles of different areas of the world and social classes. </a:t>
            </a:r>
          </a:p>
          <a:p>
            <a:pPr lvl="1" fontAlgn="base"/>
            <a:r>
              <a:rPr lang="en-US" dirty="0">
                <a:latin typeface="Century Gothic"/>
                <a:cs typeface="Century Gothic"/>
              </a:rPr>
              <a:t>Need to be extremely open-</a:t>
            </a:r>
            <a:r>
              <a:rPr lang="en-US" dirty="0" smtClean="0">
                <a:latin typeface="Century Gothic"/>
                <a:cs typeface="Century Gothic"/>
              </a:rPr>
              <a:t>minded!</a:t>
            </a:r>
            <a:endParaRPr lang="es-ES_tradnl" dirty="0">
              <a:latin typeface="Century Gothic"/>
              <a:cs typeface="Century Gothic"/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 t="12892" b="19173"/>
          <a:stretch>
            <a:fillRect/>
          </a:stretch>
        </p:blipFill>
        <p:spPr bwMode="auto">
          <a:xfrm>
            <a:off x="397826" y="3674426"/>
            <a:ext cx="2747424" cy="28025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457200" y="381000"/>
            <a:ext cx="2802574" cy="28025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s-ES_tradnl" dirty="0" smtClean="0">
                <a:latin typeface="Century Gothic"/>
                <a:cs typeface="Century Gothic"/>
              </a:rPr>
              <a:t>Role </a:t>
            </a:r>
            <a:r>
              <a:rPr lang="es-ES_tradnl" dirty="0" err="1" smtClean="0">
                <a:latin typeface="Century Gothic"/>
                <a:cs typeface="Century Gothic"/>
              </a:rPr>
              <a:t>of</a:t>
            </a:r>
            <a:r>
              <a:rPr lang="es-ES_tradnl" dirty="0" smtClean="0">
                <a:latin typeface="Century Gothic"/>
                <a:cs typeface="Century Gothic"/>
              </a:rPr>
              <a:t> Repentino</a:t>
            </a:r>
            <a:endParaRPr lang="es-ES_tradnl" dirty="0">
              <a:latin typeface="Century Gothic"/>
              <a:cs typeface="Century Gothic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257800"/>
          </a:xfrm>
        </p:spPr>
        <p:txBody>
          <a:bodyPr>
            <a:normAutofit/>
          </a:bodyPr>
          <a:lstStyle/>
          <a:p>
            <a:pPr lvl="0" fontAlgn="base"/>
            <a:r>
              <a:rPr lang="en-US" dirty="0">
                <a:latin typeface="Century Gothic"/>
                <a:cs typeface="Century Gothic"/>
              </a:rPr>
              <a:t>We receive submissions </a:t>
            </a:r>
            <a:r>
              <a:rPr lang="en-US" dirty="0" smtClean="0">
                <a:latin typeface="Century Gothic"/>
                <a:cs typeface="Century Gothic"/>
              </a:rPr>
              <a:t>from:</a:t>
            </a:r>
          </a:p>
          <a:p>
            <a:pPr lvl="1" fontAlgn="base"/>
            <a:r>
              <a:rPr lang="en-US" dirty="0" smtClean="0">
                <a:latin typeface="Century Gothic"/>
                <a:cs typeface="Century Gothic"/>
              </a:rPr>
              <a:t> Mexico</a:t>
            </a:r>
          </a:p>
          <a:p>
            <a:pPr lvl="1" fontAlgn="base"/>
            <a:r>
              <a:rPr lang="en-US" dirty="0" smtClean="0">
                <a:latin typeface="Century Gothic"/>
                <a:cs typeface="Century Gothic"/>
              </a:rPr>
              <a:t>United States</a:t>
            </a:r>
            <a:endParaRPr lang="en-US" dirty="0">
              <a:latin typeface="Century Gothic"/>
              <a:cs typeface="Century Gothic"/>
            </a:endParaRPr>
          </a:p>
          <a:p>
            <a:pPr lvl="1" fontAlgn="base"/>
            <a:r>
              <a:rPr lang="en-US" dirty="0" smtClean="0">
                <a:latin typeface="Century Gothic"/>
                <a:cs typeface="Century Gothic"/>
              </a:rPr>
              <a:t>Cambodia</a:t>
            </a:r>
          </a:p>
          <a:p>
            <a:pPr lvl="1" fontAlgn="base"/>
            <a:r>
              <a:rPr lang="en-US" dirty="0" smtClean="0">
                <a:latin typeface="Century Gothic"/>
                <a:cs typeface="Century Gothic"/>
              </a:rPr>
              <a:t>France </a:t>
            </a:r>
          </a:p>
          <a:p>
            <a:pPr lvl="1" fontAlgn="base"/>
            <a:r>
              <a:rPr lang="en-US" dirty="0" smtClean="0">
                <a:latin typeface="Century Gothic"/>
                <a:cs typeface="Century Gothic"/>
              </a:rPr>
              <a:t>Malaysia</a:t>
            </a:r>
          </a:p>
          <a:p>
            <a:pPr lvl="1" fontAlgn="base"/>
            <a:r>
              <a:rPr lang="en-US" dirty="0" smtClean="0">
                <a:latin typeface="Century Gothic"/>
                <a:cs typeface="Century Gothic"/>
              </a:rPr>
              <a:t>United Kingdom</a:t>
            </a:r>
          </a:p>
          <a:p>
            <a:pPr lvl="0" fontAlgn="base"/>
            <a:r>
              <a:rPr lang="en-US" sz="2800" dirty="0">
                <a:latin typeface="Century Gothic"/>
                <a:cs typeface="Century Gothic"/>
              </a:rPr>
              <a:t>Give chance to explain their </a:t>
            </a:r>
            <a:r>
              <a:rPr lang="en-US" sz="2800" dirty="0" smtClean="0">
                <a:latin typeface="Century Gothic"/>
                <a:cs typeface="Century Gothic"/>
              </a:rPr>
              <a:t>work</a:t>
            </a:r>
          </a:p>
          <a:p>
            <a:pPr lvl="0" fontAlgn="base"/>
            <a:r>
              <a:rPr lang="en-US" sz="2800" dirty="0">
                <a:latin typeface="Century Gothic"/>
                <a:cs typeface="Century Gothic"/>
              </a:rPr>
              <a:t>Do not risk the quality </a:t>
            </a:r>
            <a:r>
              <a:rPr lang="en-US" sz="2800" dirty="0" smtClean="0">
                <a:latin typeface="Century Gothic"/>
                <a:cs typeface="Century Gothic"/>
              </a:rPr>
              <a:t>standard for internationalism</a:t>
            </a:r>
          </a:p>
          <a:p>
            <a:endParaRPr lang="es-ES_tradnl" dirty="0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entury Gothic"/>
                <a:cs typeface="Century Gothic"/>
              </a:rPr>
              <a:t>Languages</a:t>
            </a:r>
            <a:r>
              <a:rPr lang="en-US" dirty="0" smtClean="0">
                <a:latin typeface="Century Gothic"/>
                <a:cs typeface="Century Gothic"/>
              </a:rPr>
              <a:t> </a:t>
            </a:r>
            <a:endParaRPr lang="es-ES_tradnl" dirty="0">
              <a:latin typeface="Century Gothic"/>
              <a:cs typeface="Century Gothic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_tradnl" dirty="0" err="1" smtClean="0">
                <a:latin typeface="Century Gothic"/>
                <a:cs typeface="Century Gothic"/>
              </a:rPr>
              <a:t>Dealing</a:t>
            </a:r>
            <a:r>
              <a:rPr lang="es-ES_tradnl" dirty="0" smtClean="0">
                <a:latin typeface="Century Gothic"/>
                <a:cs typeface="Century Gothic"/>
              </a:rPr>
              <a:t> </a:t>
            </a:r>
            <a:r>
              <a:rPr lang="es-ES_tradnl" dirty="0" err="1" smtClean="0">
                <a:latin typeface="Century Gothic"/>
                <a:cs typeface="Century Gothic"/>
              </a:rPr>
              <a:t>with</a:t>
            </a:r>
            <a:r>
              <a:rPr lang="es-ES_tradnl" dirty="0" smtClean="0">
                <a:latin typeface="Century Gothic"/>
                <a:cs typeface="Century Gothic"/>
              </a:rPr>
              <a:t> </a:t>
            </a:r>
            <a:r>
              <a:rPr lang="es-ES_tradnl" dirty="0" err="1" smtClean="0">
                <a:latin typeface="Century Gothic"/>
                <a:cs typeface="Century Gothic"/>
              </a:rPr>
              <a:t>contrasting</a:t>
            </a:r>
            <a:r>
              <a:rPr lang="es-ES_tradnl" dirty="0" smtClean="0">
                <a:latin typeface="Century Gothic"/>
                <a:cs typeface="Century Gothic"/>
              </a:rPr>
              <a:t> </a:t>
            </a:r>
            <a:r>
              <a:rPr lang="es-ES_tradnl" dirty="0" err="1" smtClean="0">
                <a:latin typeface="Century Gothic"/>
                <a:cs typeface="Century Gothic"/>
              </a:rPr>
              <a:t>languages</a:t>
            </a:r>
            <a:r>
              <a:rPr lang="es-ES_tradnl" dirty="0" smtClean="0">
                <a:latin typeface="Century Gothic"/>
                <a:cs typeface="Century Gothic"/>
              </a:rPr>
              <a:t>:</a:t>
            </a:r>
          </a:p>
          <a:p>
            <a:pPr lvl="1" fontAlgn="base"/>
            <a:r>
              <a:rPr lang="en-US" dirty="0" smtClean="0">
                <a:latin typeface="Century Gothic"/>
                <a:cs typeface="Century Gothic"/>
              </a:rPr>
              <a:t>Mainly </a:t>
            </a:r>
            <a:r>
              <a:rPr lang="en-US" dirty="0">
                <a:latin typeface="Century Gothic"/>
                <a:cs typeface="Century Gothic"/>
              </a:rPr>
              <a:t>English and Spanish submissions.</a:t>
            </a:r>
            <a:endParaRPr lang="en-US" dirty="0" smtClean="0">
              <a:latin typeface="Century Gothic"/>
              <a:cs typeface="Century Gothic"/>
            </a:endParaRPr>
          </a:p>
          <a:p>
            <a:pPr lvl="1" fontAlgn="base"/>
            <a:r>
              <a:rPr lang="en-US" dirty="0" smtClean="0">
                <a:latin typeface="Century Gothic"/>
                <a:cs typeface="Century Gothic"/>
              </a:rPr>
              <a:t>Pieces </a:t>
            </a:r>
            <a:r>
              <a:rPr lang="en-US" dirty="0">
                <a:latin typeface="Century Gothic"/>
                <a:cs typeface="Century Gothic"/>
              </a:rPr>
              <a:t>in every language are welcome as long as they come with a </a:t>
            </a:r>
            <a:r>
              <a:rPr lang="en-US" dirty="0" smtClean="0">
                <a:latin typeface="Century Gothic"/>
                <a:cs typeface="Century Gothic"/>
              </a:rPr>
              <a:t>translation.</a:t>
            </a:r>
          </a:p>
          <a:p>
            <a:pPr lvl="1" fontAlgn="base"/>
            <a:r>
              <a:rPr lang="en-US" dirty="0" smtClean="0">
                <a:latin typeface="Century Gothic"/>
                <a:cs typeface="Century Gothic"/>
              </a:rPr>
              <a:t>Encourage </a:t>
            </a:r>
            <a:r>
              <a:rPr lang="en-US" dirty="0" err="1">
                <a:latin typeface="Century Gothic"/>
                <a:cs typeface="Century Gothic"/>
              </a:rPr>
              <a:t>Spanglish</a:t>
            </a:r>
            <a:r>
              <a:rPr lang="en-US" dirty="0">
                <a:latin typeface="Century Gothic"/>
                <a:cs typeface="Century Gothic"/>
              </a:rPr>
              <a:t>.</a:t>
            </a:r>
          </a:p>
          <a:p>
            <a:endParaRPr lang="es-ES_tradnl" dirty="0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</p:spPr>
        <p:txBody>
          <a:bodyPr/>
          <a:lstStyle/>
          <a:p>
            <a:r>
              <a:rPr lang="es-ES_tradnl" dirty="0" smtClean="0">
                <a:latin typeface="Century Gothic"/>
                <a:cs typeface="Century Gothic"/>
              </a:rPr>
              <a:t>How do </a:t>
            </a:r>
            <a:r>
              <a:rPr lang="es-ES_tradnl" dirty="0" err="1" smtClean="0">
                <a:latin typeface="Century Gothic"/>
                <a:cs typeface="Century Gothic"/>
              </a:rPr>
              <a:t>we</a:t>
            </a:r>
            <a:r>
              <a:rPr lang="es-ES_tradnl" dirty="0" smtClean="0">
                <a:latin typeface="Century Gothic"/>
                <a:cs typeface="Century Gothic"/>
              </a:rPr>
              <a:t> </a:t>
            </a:r>
            <a:r>
              <a:rPr lang="es-ES_tradnl" dirty="0" err="1" smtClean="0">
                <a:latin typeface="Century Gothic"/>
                <a:cs typeface="Century Gothic"/>
              </a:rPr>
              <a:t>get</a:t>
            </a:r>
            <a:r>
              <a:rPr lang="es-ES_tradnl" dirty="0" smtClean="0">
                <a:latin typeface="Century Gothic"/>
                <a:cs typeface="Century Gothic"/>
              </a:rPr>
              <a:t> </a:t>
            </a:r>
            <a:r>
              <a:rPr lang="es-ES_tradnl" dirty="0" err="1" smtClean="0">
                <a:latin typeface="Century Gothic"/>
                <a:cs typeface="Century Gothic"/>
              </a:rPr>
              <a:t>submissions</a:t>
            </a:r>
            <a:r>
              <a:rPr lang="es-ES_tradnl" dirty="0" smtClean="0">
                <a:latin typeface="Century Gothic"/>
                <a:cs typeface="Century Gothic"/>
              </a:rPr>
              <a:t>?</a:t>
            </a:r>
            <a:endParaRPr lang="es-ES_tradnl" dirty="0">
              <a:latin typeface="Century Gothic"/>
              <a:cs typeface="Century Gothic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67000"/>
            <a:ext cx="8229600" cy="4525963"/>
          </a:xfrm>
        </p:spPr>
        <p:txBody>
          <a:bodyPr>
            <a:normAutofit/>
          </a:bodyPr>
          <a:lstStyle/>
          <a:p>
            <a:r>
              <a:rPr lang="es-ES_tradnl" sz="2800" dirty="0" smtClean="0">
                <a:latin typeface="Century Gothic"/>
                <a:cs typeface="Century Gothic"/>
              </a:rPr>
              <a:t>Social media (</a:t>
            </a:r>
            <a:r>
              <a:rPr lang="es-ES_tradnl" sz="2800" dirty="0" err="1" smtClean="0">
                <a:latin typeface="Century Gothic"/>
                <a:cs typeface="Century Gothic"/>
              </a:rPr>
              <a:t>Tumblr</a:t>
            </a:r>
            <a:r>
              <a:rPr lang="es-ES_tradnl" sz="2800" dirty="0" smtClean="0">
                <a:latin typeface="Century Gothic"/>
                <a:cs typeface="Century Gothic"/>
              </a:rPr>
              <a:t>, </a:t>
            </a:r>
            <a:r>
              <a:rPr lang="es-ES_tradnl" sz="2800" dirty="0" err="1" smtClean="0">
                <a:latin typeface="Century Gothic"/>
                <a:cs typeface="Century Gothic"/>
              </a:rPr>
              <a:t>Twitter</a:t>
            </a:r>
            <a:r>
              <a:rPr lang="es-ES_tradnl" sz="2800" dirty="0" smtClean="0">
                <a:latin typeface="Century Gothic"/>
                <a:cs typeface="Century Gothic"/>
              </a:rPr>
              <a:t>, </a:t>
            </a:r>
            <a:r>
              <a:rPr lang="es-ES_tradnl" sz="2800" dirty="0" err="1" smtClean="0">
                <a:latin typeface="Century Gothic"/>
                <a:cs typeface="Century Gothic"/>
              </a:rPr>
              <a:t>Facebook</a:t>
            </a:r>
            <a:r>
              <a:rPr lang="es-ES_tradnl" sz="2800" dirty="0" smtClean="0">
                <a:latin typeface="Century Gothic"/>
                <a:cs typeface="Century Gothic"/>
              </a:rPr>
              <a:t>)</a:t>
            </a:r>
          </a:p>
          <a:p>
            <a:r>
              <a:rPr lang="es-ES_tradnl" sz="2800" dirty="0" err="1" smtClean="0">
                <a:latin typeface="Century Gothic"/>
                <a:cs typeface="Century Gothic"/>
              </a:rPr>
              <a:t>Events</a:t>
            </a:r>
            <a:r>
              <a:rPr lang="es-ES_tradnl" sz="2800" dirty="0" smtClean="0">
                <a:latin typeface="Century Gothic"/>
                <a:cs typeface="Century Gothic"/>
              </a:rPr>
              <a:t> </a:t>
            </a:r>
            <a:r>
              <a:rPr lang="es-ES_tradnl" sz="2800" dirty="0" err="1" smtClean="0">
                <a:latin typeface="Century Gothic"/>
                <a:cs typeface="Century Gothic"/>
              </a:rPr>
              <a:t>such</a:t>
            </a:r>
            <a:r>
              <a:rPr lang="es-ES_tradnl" sz="2800" dirty="0" smtClean="0">
                <a:latin typeface="Century Gothic"/>
                <a:cs typeface="Century Gothic"/>
              </a:rPr>
              <a:t> as </a:t>
            </a:r>
            <a:r>
              <a:rPr lang="es-ES_tradnl" sz="2800" dirty="0" err="1" smtClean="0">
                <a:latin typeface="Century Gothic"/>
                <a:cs typeface="Century Gothic"/>
              </a:rPr>
              <a:t>the</a:t>
            </a:r>
            <a:r>
              <a:rPr lang="es-ES_tradnl" sz="2800" dirty="0" smtClean="0">
                <a:latin typeface="Century Gothic"/>
                <a:cs typeface="Century Gothic"/>
              </a:rPr>
              <a:t> Club Fair </a:t>
            </a:r>
            <a:r>
              <a:rPr lang="es-ES_tradnl" sz="2800" dirty="0" err="1" smtClean="0">
                <a:latin typeface="Century Gothic"/>
                <a:cs typeface="Century Gothic"/>
              </a:rPr>
              <a:t>and</a:t>
            </a:r>
            <a:r>
              <a:rPr lang="es-ES_tradnl" sz="2800" dirty="0" smtClean="0">
                <a:latin typeface="Century Gothic"/>
                <a:cs typeface="Century Gothic"/>
              </a:rPr>
              <a:t> Art Fair.</a:t>
            </a:r>
          </a:p>
          <a:p>
            <a:r>
              <a:rPr lang="es-ES_tradnl" sz="2800" dirty="0" err="1" smtClean="0">
                <a:latin typeface="Century Gothic"/>
                <a:cs typeface="Century Gothic"/>
              </a:rPr>
              <a:t>Throughout</a:t>
            </a:r>
            <a:r>
              <a:rPr lang="es-ES_tradnl" sz="2800" dirty="0" smtClean="0">
                <a:latin typeface="Century Gothic"/>
                <a:cs typeface="Century Gothic"/>
              </a:rPr>
              <a:t> </a:t>
            </a:r>
            <a:r>
              <a:rPr lang="es-ES_tradnl" sz="2800" dirty="0" err="1" smtClean="0">
                <a:latin typeface="Century Gothic"/>
                <a:cs typeface="Century Gothic"/>
              </a:rPr>
              <a:t>the</a:t>
            </a:r>
            <a:r>
              <a:rPr lang="es-ES_tradnl" sz="2800" dirty="0" smtClean="0">
                <a:latin typeface="Century Gothic"/>
                <a:cs typeface="Century Gothic"/>
              </a:rPr>
              <a:t> </a:t>
            </a:r>
            <a:r>
              <a:rPr lang="es-ES_tradnl" sz="2800" dirty="0" err="1" smtClean="0">
                <a:latin typeface="Century Gothic"/>
                <a:cs typeface="Century Gothic"/>
              </a:rPr>
              <a:t>school</a:t>
            </a:r>
            <a:r>
              <a:rPr lang="es-ES_tradnl" sz="2800" dirty="0" smtClean="0">
                <a:latin typeface="Century Gothic"/>
                <a:cs typeface="Century Gothic"/>
              </a:rPr>
              <a:t> </a:t>
            </a:r>
            <a:r>
              <a:rPr lang="es-ES_tradnl" sz="2800" dirty="0" err="1" smtClean="0">
                <a:latin typeface="Century Gothic"/>
                <a:cs typeface="Century Gothic"/>
              </a:rPr>
              <a:t>bulletin</a:t>
            </a:r>
            <a:r>
              <a:rPr lang="es-ES_tradnl" sz="2800" dirty="0" smtClean="0">
                <a:latin typeface="Century Gothic"/>
                <a:cs typeface="Century Gothic"/>
              </a:rPr>
              <a:t> (</a:t>
            </a:r>
            <a:r>
              <a:rPr lang="es-ES_tradnl" sz="2800" dirty="0" err="1" smtClean="0">
                <a:latin typeface="Century Gothic"/>
                <a:cs typeface="Century Gothic"/>
              </a:rPr>
              <a:t>Publish</a:t>
            </a:r>
            <a:r>
              <a:rPr lang="es-ES_tradnl" sz="2800" dirty="0" smtClean="0">
                <a:latin typeface="Century Gothic"/>
                <a:cs typeface="Century Gothic"/>
              </a:rPr>
              <a:t> US) </a:t>
            </a:r>
          </a:p>
          <a:p>
            <a:r>
              <a:rPr lang="es-ES_tradnl" sz="2800" dirty="0" smtClean="0">
                <a:latin typeface="Century Gothic"/>
                <a:cs typeface="Century Gothic"/>
              </a:rPr>
              <a:t>Videos </a:t>
            </a:r>
            <a:r>
              <a:rPr lang="es-ES_tradnl" sz="2800" dirty="0" err="1" smtClean="0">
                <a:latin typeface="Century Gothic"/>
                <a:cs typeface="Century Gothic"/>
              </a:rPr>
              <a:t>and</a:t>
            </a:r>
            <a:r>
              <a:rPr lang="es-ES_tradnl" sz="2800" dirty="0" smtClean="0">
                <a:latin typeface="Century Gothic"/>
                <a:cs typeface="Century Gothic"/>
              </a:rPr>
              <a:t> </a:t>
            </a:r>
            <a:r>
              <a:rPr lang="es-ES_tradnl" sz="2800" dirty="0" err="1" smtClean="0">
                <a:latin typeface="Century Gothic"/>
                <a:cs typeface="Century Gothic"/>
              </a:rPr>
              <a:t>posters</a:t>
            </a:r>
            <a:endParaRPr lang="es-ES_tradnl" sz="2800" dirty="0" smtClean="0">
              <a:latin typeface="Century Gothic"/>
              <a:cs typeface="Century Gothic"/>
            </a:endParaRPr>
          </a:p>
          <a:p>
            <a:r>
              <a:rPr lang="es-ES_tradnl" sz="2800" dirty="0" smtClean="0">
                <a:latin typeface="Century Gothic"/>
                <a:cs typeface="Century Gothic"/>
              </a:rPr>
              <a:t>Open </a:t>
            </a:r>
            <a:r>
              <a:rPr lang="es-ES_tradnl" sz="2800" dirty="0" err="1" smtClean="0">
                <a:latin typeface="Century Gothic"/>
                <a:cs typeface="Century Gothic"/>
              </a:rPr>
              <a:t>Mic</a:t>
            </a:r>
            <a:r>
              <a:rPr lang="es-ES_tradnl" sz="2800" dirty="0" smtClean="0">
                <a:latin typeface="Century Gothic"/>
                <a:cs typeface="Century Gothic"/>
              </a:rPr>
              <a:t> </a:t>
            </a:r>
            <a:r>
              <a:rPr lang="es-ES_tradnl" sz="2800" dirty="0" err="1" smtClean="0">
                <a:latin typeface="Century Gothic"/>
                <a:cs typeface="Century Gothic"/>
              </a:rPr>
              <a:t>Nights</a:t>
            </a:r>
            <a:endParaRPr lang="es-ES_tradnl" sz="2800" dirty="0" smtClean="0">
              <a:latin typeface="Century Gothic"/>
              <a:cs typeface="Century Gothic"/>
            </a:endParaRP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8297" y="2514600"/>
            <a:ext cx="2531103" cy="39108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240039"/>
            <a:ext cx="3035490" cy="19697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05200" y="228601"/>
            <a:ext cx="3135481" cy="20281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5845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24200" y="2524265"/>
            <a:ext cx="3048000" cy="19715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5846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13440" y="4724400"/>
            <a:ext cx="2958760" cy="19168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5847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553200" y="3049587"/>
            <a:ext cx="2269889" cy="35036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5848" name="Picture 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923072" y="241626"/>
            <a:ext cx="1992328" cy="25777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427037"/>
            <a:ext cx="8153399" cy="24685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s-ES_tradnl" sz="6000" dirty="0" smtClean="0">
                <a:latin typeface="Century Gothic"/>
                <a:cs typeface="Century Gothic"/>
              </a:rPr>
              <a:t>Open </a:t>
            </a:r>
            <a:r>
              <a:rPr lang="es-ES_tradnl" sz="6000" dirty="0" err="1" smtClean="0">
                <a:latin typeface="Century Gothic"/>
                <a:cs typeface="Century Gothic"/>
              </a:rPr>
              <a:t>Mic</a:t>
            </a:r>
            <a:r>
              <a:rPr lang="es-ES_tradnl" sz="6000" dirty="0" smtClean="0">
                <a:latin typeface="Century Gothic"/>
                <a:cs typeface="Century Gothic"/>
              </a:rPr>
              <a:t> Night</a:t>
            </a:r>
            <a:endParaRPr lang="es-ES_tradnl" sz="6000" dirty="0">
              <a:latin typeface="Century Gothic"/>
              <a:cs typeface="Century Gothic"/>
            </a:endParaRPr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906370"/>
            <a:ext cx="5484812" cy="41134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6553200" y="1906370"/>
            <a:ext cx="2209800" cy="45735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 anchor="b">
            <a:sp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en-US" sz="2800" dirty="0" smtClean="0">
                <a:latin typeface="Century Gothic"/>
                <a:cs typeface="Century Gothic"/>
              </a:rPr>
              <a:t>Video:</a:t>
            </a:r>
          </a:p>
          <a:p>
            <a:pPr marL="342900" lvl="0" indent="-342900" algn="ctr">
              <a:spcBef>
                <a:spcPct val="20000"/>
              </a:spcBef>
            </a:pPr>
            <a:r>
              <a:rPr lang="en-US" sz="2800" dirty="0" smtClean="0">
                <a:latin typeface="Century Gothic"/>
                <a:cs typeface="Century Gothic"/>
                <a:hlinkClick r:id="rId3"/>
              </a:rPr>
              <a:t>http://www.youtube.com/watch?v=ZmcUz-ZyVJ0</a:t>
            </a:r>
            <a:endParaRPr lang="en-US" sz="2800" dirty="0" smtClean="0">
              <a:latin typeface="Century Gothic"/>
              <a:cs typeface="Century Gothic"/>
            </a:endParaRPr>
          </a:p>
          <a:p>
            <a:pPr marL="342900" lvl="0" indent="-342900" algn="ctr">
              <a:spcBef>
                <a:spcPct val="20000"/>
              </a:spcBef>
            </a:pPr>
            <a:endParaRPr lang="es-ES_tradnl" sz="2800" dirty="0" smtClean="0">
              <a:latin typeface="Century Gothic"/>
              <a:cs typeface="Century Gothic"/>
            </a:endParaRPr>
          </a:p>
          <a:p>
            <a:pPr algn="ctr"/>
            <a:endParaRPr lang="es-ES_tradnl" sz="2800" dirty="0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s-ES_tradnl" dirty="0" err="1" smtClean="0">
                <a:latin typeface="Century Gothic"/>
                <a:cs typeface="Century Gothic"/>
              </a:rPr>
              <a:t>Mexico</a:t>
            </a:r>
            <a:r>
              <a:rPr lang="es-ES_tradnl" dirty="0" smtClean="0"/>
              <a:t> 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25963"/>
          </a:xfrm>
        </p:spPr>
        <p:txBody>
          <a:bodyPr/>
          <a:lstStyle/>
          <a:p>
            <a:r>
              <a:rPr lang="en-US" dirty="0">
                <a:latin typeface="Century Gothic"/>
                <a:cs typeface="Century Gothic"/>
              </a:rPr>
              <a:t>How does living in Mexico affect our point of view?</a:t>
            </a:r>
            <a:endParaRPr lang="en-US" dirty="0" smtClean="0">
              <a:latin typeface="Century Gothic"/>
              <a:cs typeface="Century Gothic"/>
            </a:endParaRPr>
          </a:p>
          <a:p>
            <a:pPr lvl="1"/>
            <a:r>
              <a:rPr lang="en-US" sz="2200" dirty="0">
                <a:latin typeface="Century Gothic"/>
                <a:cs typeface="Century Gothic"/>
              </a:rPr>
              <a:t>3</a:t>
            </a:r>
            <a:r>
              <a:rPr lang="en-US" sz="2200" baseline="30000" dirty="0">
                <a:latin typeface="Century Gothic"/>
                <a:cs typeface="Century Gothic"/>
              </a:rPr>
              <a:t>rd</a:t>
            </a:r>
            <a:r>
              <a:rPr lang="en-US" sz="2200" dirty="0">
                <a:latin typeface="Century Gothic"/>
                <a:cs typeface="Century Gothic"/>
              </a:rPr>
              <a:t> world country</a:t>
            </a:r>
            <a:r>
              <a:rPr lang="en-US" sz="2200" dirty="0" smtClean="0">
                <a:latin typeface="Century Gothic"/>
                <a:cs typeface="Century Gothic"/>
              </a:rPr>
              <a:t> </a:t>
            </a:r>
          </a:p>
          <a:p>
            <a:pPr lvl="1"/>
            <a:r>
              <a:rPr lang="en-US" sz="2200" dirty="0">
                <a:latin typeface="Century Gothic"/>
                <a:cs typeface="Century Gothic"/>
              </a:rPr>
              <a:t>Deep-rooted traditions that shape us as people as nation.</a:t>
            </a:r>
            <a:r>
              <a:rPr lang="en-US" sz="2200" dirty="0" smtClean="0">
                <a:latin typeface="Century Gothic"/>
                <a:cs typeface="Century Gothic"/>
              </a:rPr>
              <a:t> </a:t>
            </a:r>
          </a:p>
          <a:p>
            <a:pPr lvl="1"/>
            <a:r>
              <a:rPr lang="en-US" sz="2200" dirty="0">
                <a:latin typeface="Century Gothic"/>
                <a:cs typeface="Century Gothic"/>
              </a:rPr>
              <a:t>Limited cultural opportunities.</a:t>
            </a:r>
            <a:endParaRPr lang="en-US" sz="2200" dirty="0" smtClean="0">
              <a:latin typeface="Century Gothic"/>
              <a:cs typeface="Century Gothic"/>
            </a:endParaRPr>
          </a:p>
          <a:p>
            <a:pPr lvl="1"/>
            <a:r>
              <a:rPr lang="en-US" sz="2200" dirty="0">
                <a:latin typeface="Century Gothic"/>
                <a:cs typeface="Century Gothic"/>
              </a:rPr>
              <a:t>Hope to have an impact on school as well as on the outside world.</a:t>
            </a:r>
          </a:p>
          <a:p>
            <a:pPr lvl="1"/>
            <a:endParaRPr lang="es-ES_tradnl" dirty="0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4724400"/>
            <a:ext cx="2819400" cy="15872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4343400"/>
            <a:ext cx="2894013" cy="21709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4"/>
          <a:srcRect b="21243"/>
          <a:stretch>
            <a:fillRect/>
          </a:stretch>
        </p:blipFill>
        <p:spPr bwMode="auto">
          <a:xfrm>
            <a:off x="6858000" y="5075237"/>
            <a:ext cx="2058063" cy="8683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219200"/>
          </a:xfrm>
        </p:spPr>
        <p:txBody>
          <a:bodyPr>
            <a:normAutofit fontScale="90000"/>
          </a:bodyPr>
          <a:lstStyle/>
          <a:p>
            <a:r>
              <a:rPr lang="en-US" sz="3556" dirty="0" smtClean="0"/>
              <a:t> </a:t>
            </a:r>
            <a:r>
              <a:rPr lang="en-US" sz="3556" dirty="0">
                <a:latin typeface="Century Gothic"/>
                <a:cs typeface="Century Gothic"/>
              </a:rPr>
              <a:t>How does attending</a:t>
            </a:r>
            <a:r>
              <a:rPr lang="en-US" sz="3556" dirty="0" smtClean="0">
                <a:latin typeface="Century Gothic"/>
                <a:cs typeface="Century Gothic"/>
              </a:rPr>
              <a:t> </a:t>
            </a:r>
            <a:br>
              <a:rPr lang="en-US" sz="3556" dirty="0" smtClean="0">
                <a:latin typeface="Century Gothic"/>
                <a:cs typeface="Century Gothic"/>
              </a:rPr>
            </a:br>
            <a:r>
              <a:rPr lang="en-US" sz="3556" dirty="0" smtClean="0">
                <a:latin typeface="Century Gothic"/>
                <a:cs typeface="Century Gothic"/>
              </a:rPr>
              <a:t>an </a:t>
            </a:r>
            <a:r>
              <a:rPr lang="en-US" sz="3556" dirty="0">
                <a:latin typeface="Century Gothic"/>
                <a:cs typeface="Century Gothic"/>
              </a:rPr>
              <a:t>American/International school</a:t>
            </a:r>
            <a:r>
              <a:rPr lang="en-US" sz="3556" dirty="0" smtClean="0">
                <a:latin typeface="Century Gothic"/>
                <a:cs typeface="Century Gothic"/>
              </a:rPr>
              <a:t> </a:t>
            </a:r>
            <a:br>
              <a:rPr lang="en-US" sz="3556" dirty="0" smtClean="0">
                <a:latin typeface="Century Gothic"/>
                <a:cs typeface="Century Gothic"/>
              </a:rPr>
            </a:br>
            <a:r>
              <a:rPr lang="en-US" sz="3556" dirty="0" smtClean="0">
                <a:latin typeface="Century Gothic"/>
                <a:cs typeface="Century Gothic"/>
              </a:rPr>
              <a:t>affect </a:t>
            </a:r>
            <a:r>
              <a:rPr lang="en-US" sz="3556" dirty="0">
                <a:latin typeface="Century Gothic"/>
                <a:cs typeface="Century Gothic"/>
              </a:rPr>
              <a:t>our point of view?</a:t>
            </a:r>
            <a:r>
              <a:rPr lang="en-US" dirty="0"/>
              <a:t/>
            </a:r>
            <a:br>
              <a:rPr lang="en-US" dirty="0"/>
            </a:b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525963"/>
          </a:xfrm>
        </p:spPr>
        <p:txBody>
          <a:bodyPr>
            <a:normAutofit/>
          </a:bodyPr>
          <a:lstStyle/>
          <a:p>
            <a:pPr lvl="0"/>
            <a:r>
              <a:rPr lang="en-US" sz="2200" dirty="0">
                <a:latin typeface="Century Gothic"/>
                <a:cs typeface="Century Gothic"/>
              </a:rPr>
              <a:t>Limited economic diversity among students.</a:t>
            </a:r>
            <a:endParaRPr lang="en-US" sz="2200" dirty="0" smtClean="0">
              <a:latin typeface="Century Gothic"/>
              <a:cs typeface="Century Gothic"/>
            </a:endParaRPr>
          </a:p>
          <a:p>
            <a:pPr lvl="0"/>
            <a:r>
              <a:rPr lang="en-US" sz="2200" dirty="0">
                <a:latin typeface="Century Gothic"/>
                <a:cs typeface="Century Gothic"/>
              </a:rPr>
              <a:t>Have access to courses that help us widen our understanding and judgment of other cultures’ art and writing.</a:t>
            </a:r>
          </a:p>
          <a:p>
            <a:pPr>
              <a:buNone/>
            </a:pPr>
            <a:endParaRPr lang="es-ES_tradnl" sz="2200" dirty="0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3886200"/>
            <a:ext cx="3352800" cy="25002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3886200"/>
            <a:ext cx="3694682" cy="24621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06475"/>
            <a:ext cx="8229600" cy="1143000"/>
          </a:xfrm>
        </p:spPr>
        <p:txBody>
          <a:bodyPr/>
          <a:lstStyle/>
          <a:p>
            <a:r>
              <a:rPr lang="es-ES_tradnl" dirty="0" err="1" smtClean="0">
                <a:latin typeface="Century Gothic"/>
                <a:cs typeface="Century Gothic"/>
              </a:rPr>
              <a:t>Conclusion</a:t>
            </a:r>
            <a:endParaRPr lang="es-ES_tradnl" dirty="0">
              <a:latin typeface="Century Gothic"/>
              <a:cs typeface="Century Gothic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32037"/>
            <a:ext cx="8229600" cy="4525963"/>
          </a:xfrm>
        </p:spPr>
        <p:txBody>
          <a:bodyPr/>
          <a:lstStyle/>
          <a:p>
            <a:r>
              <a:rPr lang="en-US" dirty="0">
                <a:latin typeface="Century Gothic"/>
                <a:cs typeface="Century Gothic"/>
              </a:rPr>
              <a:t>How we expect </a:t>
            </a:r>
            <a:r>
              <a:rPr lang="en-US" dirty="0" err="1">
                <a:latin typeface="Century Gothic"/>
                <a:cs typeface="Century Gothic"/>
              </a:rPr>
              <a:t>Repentino</a:t>
            </a:r>
            <a:r>
              <a:rPr lang="en-US" dirty="0">
                <a:latin typeface="Century Gothic"/>
                <a:cs typeface="Century Gothic"/>
              </a:rPr>
              <a:t> to grow in the following years.</a:t>
            </a:r>
            <a:r>
              <a:rPr lang="en-US" dirty="0" smtClean="0">
                <a:latin typeface="Century Gothic"/>
                <a:cs typeface="Century Gothic"/>
              </a:rPr>
              <a:t> </a:t>
            </a:r>
          </a:p>
          <a:p>
            <a:pPr lvl="1"/>
            <a:r>
              <a:rPr lang="en-US" dirty="0" smtClean="0">
                <a:latin typeface="Century Gothic"/>
                <a:cs typeface="Century Gothic"/>
              </a:rPr>
              <a:t>Reach </a:t>
            </a:r>
            <a:r>
              <a:rPr lang="en-US" dirty="0">
                <a:latin typeface="Century Gothic"/>
                <a:cs typeface="Century Gothic"/>
              </a:rPr>
              <a:t>a wider audience.</a:t>
            </a:r>
            <a:endParaRPr lang="en-US" dirty="0" smtClean="0">
              <a:latin typeface="Century Gothic"/>
              <a:cs typeface="Century Gothic"/>
            </a:endParaRPr>
          </a:p>
          <a:p>
            <a:pPr lvl="1"/>
            <a:r>
              <a:rPr lang="en-US" dirty="0">
                <a:latin typeface="Century Gothic"/>
                <a:cs typeface="Century Gothic"/>
              </a:rPr>
              <a:t>Have featured artists and writers.</a:t>
            </a:r>
            <a:endParaRPr lang="en-US" dirty="0" smtClean="0">
              <a:latin typeface="Century Gothic"/>
              <a:cs typeface="Century Gothic"/>
            </a:endParaRPr>
          </a:p>
          <a:p>
            <a:pPr lvl="1"/>
            <a:r>
              <a:rPr lang="en-US" dirty="0">
                <a:latin typeface="Century Gothic"/>
                <a:cs typeface="Century Gothic"/>
              </a:rPr>
              <a:t>Form relationships with other literary and arts magazines throughout the world</a:t>
            </a:r>
            <a:r>
              <a:rPr lang="en-US" dirty="0" smtClean="0">
                <a:latin typeface="Century Gothic"/>
                <a:cs typeface="Century Gothic"/>
              </a:rPr>
              <a:t> </a:t>
            </a:r>
            <a:endParaRPr lang="es-ES_tradnl" dirty="0">
              <a:latin typeface="Century Gothic"/>
              <a:cs typeface="Century Gothic"/>
            </a:endParaRP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28800"/>
            <a:ext cx="8229600" cy="1143000"/>
          </a:xfrm>
        </p:spPr>
        <p:txBody>
          <a:bodyPr>
            <a:noAutofit/>
          </a:bodyPr>
          <a:lstStyle/>
          <a:p>
            <a:pPr lvl="0"/>
            <a:r>
              <a:rPr lang="en-US" sz="5000" dirty="0" smtClean="0">
                <a:latin typeface="Century Gothic"/>
                <a:cs typeface="Century Gothic"/>
              </a:rPr>
              <a:t>Submissions</a:t>
            </a:r>
            <a:r>
              <a:rPr lang="en-US" sz="5000" dirty="0" smtClean="0"/>
              <a:t/>
            </a:r>
            <a:br>
              <a:rPr lang="en-US" sz="5000" dirty="0" smtClean="0"/>
            </a:br>
            <a:endParaRPr lang="es-ES_tradnl" sz="5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95601"/>
            <a:ext cx="8229600" cy="1981199"/>
          </a:xfrm>
        </p:spPr>
        <p:txBody>
          <a:bodyPr/>
          <a:lstStyle/>
          <a:p>
            <a:r>
              <a:rPr lang="en-US" dirty="0">
                <a:latin typeface="Century Gothic"/>
                <a:cs typeface="Century Gothic"/>
              </a:rPr>
              <a:t>	Web: </a:t>
            </a:r>
            <a:r>
              <a:rPr lang="en-US" dirty="0">
                <a:latin typeface="Century Gothic"/>
                <a:cs typeface="Century Gothic"/>
                <a:hlinkClick r:id="rId3"/>
              </a:rPr>
              <a:t>http://repentinomagazine.tumblr.com/</a:t>
            </a:r>
            <a:endParaRPr lang="en-US" dirty="0">
              <a:latin typeface="Century Gothic"/>
              <a:cs typeface="Century Gothic"/>
            </a:endParaRPr>
          </a:p>
          <a:p>
            <a:r>
              <a:rPr lang="en-US" dirty="0">
                <a:latin typeface="Century Gothic"/>
                <a:cs typeface="Century Gothic"/>
              </a:rPr>
              <a:t>	Email: </a:t>
            </a:r>
            <a:r>
              <a:rPr lang="en-US" dirty="0">
                <a:latin typeface="Century Gothic"/>
                <a:cs typeface="Century Gothic"/>
                <a:hlinkClick r:id="rId4"/>
              </a:rPr>
              <a:t>asflitmag@gmail.com</a:t>
            </a:r>
            <a:endParaRPr lang="en-US" dirty="0">
              <a:latin typeface="Century Gothic"/>
              <a:cs typeface="Century Gothic"/>
            </a:endParaRPr>
          </a:p>
          <a:p>
            <a:endParaRPr lang="es-ES_tradnl" dirty="0">
              <a:latin typeface="Century Gothic"/>
              <a:cs typeface="Century Gothic"/>
            </a:endParaRP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560</Words>
  <Application>Microsoft Macintosh PowerPoint</Application>
  <PresentationFormat>On-screen Show (4:3)</PresentationFormat>
  <Paragraphs>108</Paragraphs>
  <Slides>20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PowerPoint Presentation</vt:lpstr>
      <vt:lpstr>PowerPoint Presentation</vt:lpstr>
      <vt:lpstr>Repentino seeks avid lovers of life, literature and art.   Repentino seeks YOU.  </vt:lpstr>
      <vt:lpstr>What is  ASF? </vt:lpstr>
      <vt:lpstr>The STAFF</vt:lpstr>
      <vt:lpstr>How does it impact  Repentino? </vt:lpstr>
      <vt:lpstr>How did Repentino start? </vt:lpstr>
      <vt:lpstr>PowerPoint Presentation</vt:lpstr>
      <vt:lpstr>Internationalism</vt:lpstr>
      <vt:lpstr>PowerPoint Presentation</vt:lpstr>
      <vt:lpstr>Role of Repentino</vt:lpstr>
      <vt:lpstr>Languages </vt:lpstr>
      <vt:lpstr>How do we get submissions?</vt:lpstr>
      <vt:lpstr>PowerPoint Presentation</vt:lpstr>
      <vt:lpstr>PowerPoint Presentation</vt:lpstr>
      <vt:lpstr>Mexico </vt:lpstr>
      <vt:lpstr> How does attending  an American/International school  affect our point of view? </vt:lpstr>
      <vt:lpstr>Conclusion</vt:lpstr>
      <vt:lpstr>Submissions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Camila De La Parra</dc:creator>
  <cp:lastModifiedBy>brakeh</cp:lastModifiedBy>
  <cp:revision>6</cp:revision>
  <dcterms:created xsi:type="dcterms:W3CDTF">2013-03-21T16:53:16Z</dcterms:created>
  <dcterms:modified xsi:type="dcterms:W3CDTF">2013-03-28T04:46:31Z</dcterms:modified>
</cp:coreProperties>
</file>