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10/25/12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534" y="3913281"/>
            <a:ext cx="5867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Creativity </a:t>
            </a:r>
            <a:br>
              <a:rPr lang="en-US" dirty="0" smtClean="0"/>
            </a:b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Literary Abandon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National Novel Writing Month and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92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305" y="3913281"/>
            <a:ext cx="7020695" cy="147002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What does it mean to be </a:t>
            </a:r>
            <a:r>
              <a:rPr lang="en-US" sz="4400" i="1" dirty="0" smtClean="0"/>
              <a:t>creative</a:t>
            </a:r>
            <a:r>
              <a:rPr lang="en-US" sz="4400" dirty="0" smtClean="0"/>
              <a:t>?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Please take five minutes to answer this question in your journals.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7103" b="271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334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Imagine yourself as an author…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would your book cover look like? </a:t>
            </a:r>
          </a:p>
          <a:p>
            <a:r>
              <a:rPr lang="en-US" dirty="0" smtClean="0"/>
              <a:t>Who would your fans be?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4201" b="24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4814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NaNoWriMo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Novel Writing Month between November 1</a:t>
            </a:r>
            <a:r>
              <a:rPr lang="en-US" baseline="30000" dirty="0" smtClean="0"/>
              <a:t>st</a:t>
            </a:r>
            <a:r>
              <a:rPr lang="en-US" dirty="0" smtClean="0"/>
              <a:t> and November 30</a:t>
            </a:r>
            <a:r>
              <a:rPr lang="en-US" baseline="30000" dirty="0" smtClean="0"/>
              <a:t>th</a:t>
            </a:r>
            <a:r>
              <a:rPr lang="en-US" dirty="0" smtClean="0"/>
              <a:t> is 30 days of literary abandon.  It means setting your inner editor aside for a month and letting your imagination run free.  It means pouring your voice, life, self, and perspective into a work to reflect the world you live in!</a:t>
            </a:r>
          </a:p>
          <a:p>
            <a:r>
              <a:rPr lang="en-US" dirty="0" smtClean="0"/>
              <a:t>30 Days of writing toward a set word count goal.</a:t>
            </a:r>
          </a:p>
          <a:p>
            <a:r>
              <a:rPr lang="en-US" dirty="0" smtClean="0"/>
              <a:t>Freedom to write about what you want within the novel genre.</a:t>
            </a:r>
          </a:p>
          <a:p>
            <a:r>
              <a:rPr lang="en-US" dirty="0" smtClean="0"/>
              <a:t>The support and motivation of friends, peers, and instructors.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67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will work: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You will </a:t>
            </a:r>
            <a:r>
              <a:rPr lang="en-US" dirty="0"/>
              <a:t>learn about a new element of novel/fiction-writing during each class period.</a:t>
            </a:r>
          </a:p>
          <a:p>
            <a:pPr fontAlgn="base"/>
            <a:r>
              <a:rPr lang="en-US" dirty="0" smtClean="0"/>
              <a:t>You may </a:t>
            </a:r>
            <a:r>
              <a:rPr lang="en-US" dirty="0"/>
              <a:t>not officially start writing the novel until November 1, and must stop on November 30.</a:t>
            </a:r>
          </a:p>
          <a:p>
            <a:pPr fontAlgn="base"/>
            <a:r>
              <a:rPr lang="en-US" dirty="0" smtClean="0"/>
              <a:t>You can </a:t>
            </a:r>
            <a:r>
              <a:rPr lang="en-US" dirty="0"/>
              <a:t>set </a:t>
            </a:r>
            <a:r>
              <a:rPr lang="en-US" dirty="0" smtClean="0"/>
              <a:t>your own </a:t>
            </a:r>
            <a:r>
              <a:rPr lang="en-US" dirty="0"/>
              <a:t>word-count goals.</a:t>
            </a:r>
          </a:p>
          <a:p>
            <a:pPr fontAlgn="base"/>
            <a:r>
              <a:rPr lang="en-US" dirty="0"/>
              <a:t>Quantity is better than quality until editing begins in December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6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what </a:t>
            </a:r>
            <a:r>
              <a:rPr lang="en-US" u="sng" dirty="0" smtClean="0"/>
              <a:t>is</a:t>
            </a:r>
            <a:r>
              <a:rPr lang="en-US" dirty="0" smtClean="0"/>
              <a:t> Creativity?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Share your responses.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83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of you…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 </a:t>
            </a:r>
            <a:r>
              <a:rPr lang="en-US" dirty="0"/>
              <a:t>trouble thinking of the right words? </a:t>
            </a:r>
            <a:endParaRPr lang="en-US" dirty="0" smtClean="0"/>
          </a:p>
          <a:p>
            <a:r>
              <a:rPr lang="en-US" dirty="0" smtClean="0"/>
              <a:t>Ended </a:t>
            </a:r>
            <a:r>
              <a:rPr lang="en-US" dirty="0"/>
              <a:t>up erasing something because it didn’t seem good enough? </a:t>
            </a:r>
            <a:endParaRPr lang="en-US" dirty="0" smtClean="0"/>
          </a:p>
          <a:p>
            <a:r>
              <a:rPr lang="en-US" dirty="0" smtClean="0"/>
              <a:t>Just </a:t>
            </a:r>
            <a:r>
              <a:rPr lang="en-US" dirty="0"/>
              <a:t>went with the first thing that came to mind</a:t>
            </a:r>
            <a:r>
              <a:rPr lang="en-US" dirty="0" smtClean="0"/>
              <a:t>?</a:t>
            </a:r>
          </a:p>
          <a:p>
            <a:r>
              <a:rPr lang="en-US" dirty="0" smtClean="0"/>
              <a:t>Wrote what you thought I, the teacher, would want you to say?</a:t>
            </a:r>
          </a:p>
        </p:txBody>
      </p:sp>
    </p:spTree>
    <p:extLst>
      <p:ext uri="{BB962C8B-B14F-4D97-AF65-F5344CB8AC3E}">
        <p14:creationId xmlns:p14="http://schemas.microsoft.com/office/powerpoint/2010/main" val="4008370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288774"/>
            <a:ext cx="5867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Inner Editor?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42498"/>
            <a:ext cx="5867400" cy="872089"/>
          </a:xfrm>
        </p:spPr>
        <p:txBody>
          <a:bodyPr/>
          <a:lstStyle/>
          <a:p>
            <a:r>
              <a:rPr lang="en-US" dirty="0" smtClean="0"/>
              <a:t>What does an Inner Editor tell you?</a:t>
            </a:r>
          </a:p>
          <a:p>
            <a:endParaRPr lang="en-US" dirty="0" smtClean="0"/>
          </a:p>
          <a:p>
            <a:r>
              <a:rPr lang="en-US" dirty="0" smtClean="0"/>
              <a:t>When does an Inner Editor come in handy? 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7103" b="271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6336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6599174" cy="1472184"/>
          </a:xfrm>
        </p:spPr>
        <p:txBody>
          <a:bodyPr>
            <a:noAutofit/>
          </a:bodyPr>
          <a:lstStyle/>
          <a:p>
            <a:r>
              <a:rPr lang="en-US" sz="3600" dirty="0" smtClean="0"/>
              <a:t>Usually we need our Inner Editor, but when is a time that an Inner Editor is against the rules?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there a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32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Off Your </a:t>
            </a:r>
            <a:br>
              <a:rPr lang="en-US" dirty="0" smtClean="0"/>
            </a:br>
            <a:r>
              <a:rPr lang="en-US" dirty="0" smtClean="0"/>
              <a:t>Inner Editor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65" r="2696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This project is special because this is perhaps the only chance in our English class where creativity and experimentation are more important that grammar and technical skill.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82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you know your Inner Editor is taking control of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thinking for more than five minutes about what to write.</a:t>
            </a:r>
          </a:p>
          <a:p>
            <a:r>
              <a:rPr lang="en-US" dirty="0" smtClean="0"/>
              <a:t>You erase more than three times.</a:t>
            </a:r>
          </a:p>
          <a:p>
            <a:r>
              <a:rPr lang="en-US" dirty="0" smtClean="0"/>
              <a:t>You are bored by what you are writing.</a:t>
            </a:r>
          </a:p>
          <a:p>
            <a:r>
              <a:rPr lang="en-US" dirty="0" smtClean="0"/>
              <a:t>What else lets you know?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2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Tricks to Moving Past Your Inner Editor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Taking Deep Breathes</a:t>
            </a:r>
          </a:p>
          <a:p>
            <a:r>
              <a:rPr lang="en-US" dirty="0" smtClean="0"/>
              <a:t>Doing a short memory association writing</a:t>
            </a:r>
          </a:p>
          <a:p>
            <a:r>
              <a:rPr lang="en-US" dirty="0" err="1" smtClean="0"/>
              <a:t>Eenie</a:t>
            </a:r>
            <a:r>
              <a:rPr lang="en-US" dirty="0" smtClean="0"/>
              <a:t>-Meanie-</a:t>
            </a:r>
            <a:r>
              <a:rPr lang="en-US" dirty="0" err="1" smtClean="0"/>
              <a:t>Miney</a:t>
            </a:r>
            <a:r>
              <a:rPr lang="en-US" dirty="0" smtClean="0"/>
              <a:t>-Mo Word Choice and Plot Turns</a:t>
            </a:r>
          </a:p>
          <a:p>
            <a:r>
              <a:rPr lang="en-US" dirty="0" smtClean="0"/>
              <a:t>Look at Photos and other Images</a:t>
            </a:r>
          </a:p>
          <a:p>
            <a:r>
              <a:rPr lang="en-US" dirty="0" smtClean="0"/>
              <a:t>What else?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875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R.E.S.P.E.C.T.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Find out what it means to us…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32849" b="328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5124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Spaces Require Respect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respect yourself and your ideas.</a:t>
            </a:r>
          </a:p>
          <a:p>
            <a:r>
              <a:rPr lang="en-US" dirty="0" smtClean="0"/>
              <a:t>You will respect others and their ideas.</a:t>
            </a:r>
          </a:p>
          <a:p>
            <a:r>
              <a:rPr lang="en-US" dirty="0" smtClean="0"/>
              <a:t>You will respect our space and our ideas.</a:t>
            </a:r>
          </a:p>
          <a:p>
            <a:r>
              <a:rPr lang="en-US" dirty="0" smtClean="0"/>
              <a:t>We will respect each other.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491" y="4373531"/>
            <a:ext cx="1923437" cy="202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71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33</TotalTime>
  <Words>476</Words>
  <Application>Microsoft Macintosh PowerPoint</Application>
  <PresentationFormat>On-screen Show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Pixel</vt:lpstr>
      <vt:lpstr>Creativity  and  Literary Abandon</vt:lpstr>
      <vt:lpstr>What does it mean to be creative?</vt:lpstr>
      <vt:lpstr>Imagine yourself as an author…</vt:lpstr>
      <vt:lpstr>What is NaNoWriMo?</vt:lpstr>
      <vt:lpstr>How it will work:</vt:lpstr>
      <vt:lpstr>So, what is Creativity?</vt:lpstr>
      <vt:lpstr>How many of you…</vt:lpstr>
      <vt:lpstr>What is an Inner Editor?</vt:lpstr>
      <vt:lpstr>Usually we need our Inner Editor, but when is a time that an Inner Editor is against the rules?</vt:lpstr>
      <vt:lpstr>Turning Off Your  Inner Editor</vt:lpstr>
      <vt:lpstr>How do you know your Inner Editor is taking control of you?</vt:lpstr>
      <vt:lpstr>Tricks to Moving Past Your Inner Editor</vt:lpstr>
      <vt:lpstr>R.E.S.P.E.C.T.</vt:lpstr>
      <vt:lpstr>Creative Spaces Require Respect</vt:lpstr>
    </vt:vector>
  </TitlesOfParts>
  <Company>ASF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Creativity  and  Literary Abandon</dc:title>
  <dc:creator>carlstroms</dc:creator>
  <cp:lastModifiedBy>carlstroms</cp:lastModifiedBy>
  <cp:revision>13</cp:revision>
  <dcterms:created xsi:type="dcterms:W3CDTF">2012-10-26T00:33:26Z</dcterms:created>
  <dcterms:modified xsi:type="dcterms:W3CDTF">2012-10-26T01:06:40Z</dcterms:modified>
</cp:coreProperties>
</file>